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sldIdLst>
    <p:sldId id="345" r:id="rId2"/>
    <p:sldId id="334" r:id="rId3"/>
    <p:sldId id="323" r:id="rId4"/>
    <p:sldId id="344" r:id="rId5"/>
    <p:sldId id="326" r:id="rId6"/>
    <p:sldId id="327" r:id="rId7"/>
    <p:sldId id="328" r:id="rId8"/>
  </p:sldIdLst>
  <p:sldSz cx="9144000" cy="6858000" type="screen4x3"/>
  <p:notesSz cx="6858000" cy="9144000"/>
  <p:defaultTextStyle>
    <a:defPPr>
      <a:defRPr lang="en-US"/>
    </a:defPPr>
    <a:lvl1pPr algn="l" rtl="0" eaLnBrk="0" fontAlgn="base" hangingPunct="0">
      <a:spcBef>
        <a:spcPct val="0"/>
      </a:spcBef>
      <a:spcAft>
        <a:spcPct val="0"/>
      </a:spcAft>
      <a:defRPr sz="1400" kern="1200">
        <a:solidFill>
          <a:schemeClr val="tx1"/>
        </a:solidFill>
        <a:latin typeface="Verdana" charset="0"/>
        <a:ea typeface="Arial" charset="0"/>
        <a:cs typeface="Arial" charset="0"/>
      </a:defRPr>
    </a:lvl1pPr>
    <a:lvl2pPr marL="457200" algn="l" rtl="0" eaLnBrk="0" fontAlgn="base" hangingPunct="0">
      <a:spcBef>
        <a:spcPct val="0"/>
      </a:spcBef>
      <a:spcAft>
        <a:spcPct val="0"/>
      </a:spcAft>
      <a:defRPr sz="1400" kern="1200">
        <a:solidFill>
          <a:schemeClr val="tx1"/>
        </a:solidFill>
        <a:latin typeface="Verdana" charset="0"/>
        <a:ea typeface="Arial" charset="0"/>
        <a:cs typeface="Arial" charset="0"/>
      </a:defRPr>
    </a:lvl2pPr>
    <a:lvl3pPr marL="914400" algn="l" rtl="0" eaLnBrk="0" fontAlgn="base" hangingPunct="0">
      <a:spcBef>
        <a:spcPct val="0"/>
      </a:spcBef>
      <a:spcAft>
        <a:spcPct val="0"/>
      </a:spcAft>
      <a:defRPr sz="1400" kern="1200">
        <a:solidFill>
          <a:schemeClr val="tx1"/>
        </a:solidFill>
        <a:latin typeface="Verdana" charset="0"/>
        <a:ea typeface="Arial" charset="0"/>
        <a:cs typeface="Arial" charset="0"/>
      </a:defRPr>
    </a:lvl3pPr>
    <a:lvl4pPr marL="1371600" algn="l" rtl="0" eaLnBrk="0" fontAlgn="base" hangingPunct="0">
      <a:spcBef>
        <a:spcPct val="0"/>
      </a:spcBef>
      <a:spcAft>
        <a:spcPct val="0"/>
      </a:spcAft>
      <a:defRPr sz="1400" kern="1200">
        <a:solidFill>
          <a:schemeClr val="tx1"/>
        </a:solidFill>
        <a:latin typeface="Verdana" charset="0"/>
        <a:ea typeface="Arial" charset="0"/>
        <a:cs typeface="Arial" charset="0"/>
      </a:defRPr>
    </a:lvl4pPr>
    <a:lvl5pPr marL="1828800" algn="l" rtl="0" eaLnBrk="0" fontAlgn="base" hangingPunct="0">
      <a:spcBef>
        <a:spcPct val="0"/>
      </a:spcBef>
      <a:spcAft>
        <a:spcPct val="0"/>
      </a:spcAft>
      <a:defRPr sz="1400" kern="1200">
        <a:solidFill>
          <a:schemeClr val="tx1"/>
        </a:solidFill>
        <a:latin typeface="Verdana" charset="0"/>
        <a:ea typeface="Arial" charset="0"/>
        <a:cs typeface="Arial" charset="0"/>
      </a:defRPr>
    </a:lvl5pPr>
    <a:lvl6pPr marL="2286000" algn="l" defTabSz="457200" rtl="0" eaLnBrk="1" latinLnBrk="0" hangingPunct="1">
      <a:defRPr sz="1400" kern="1200">
        <a:solidFill>
          <a:schemeClr val="tx1"/>
        </a:solidFill>
        <a:latin typeface="Verdana" charset="0"/>
        <a:ea typeface="Arial" charset="0"/>
        <a:cs typeface="Arial" charset="0"/>
      </a:defRPr>
    </a:lvl6pPr>
    <a:lvl7pPr marL="2743200" algn="l" defTabSz="457200" rtl="0" eaLnBrk="1" latinLnBrk="0" hangingPunct="1">
      <a:defRPr sz="1400" kern="1200">
        <a:solidFill>
          <a:schemeClr val="tx1"/>
        </a:solidFill>
        <a:latin typeface="Verdana" charset="0"/>
        <a:ea typeface="Arial" charset="0"/>
        <a:cs typeface="Arial" charset="0"/>
      </a:defRPr>
    </a:lvl7pPr>
    <a:lvl8pPr marL="3200400" algn="l" defTabSz="457200" rtl="0" eaLnBrk="1" latinLnBrk="0" hangingPunct="1">
      <a:defRPr sz="1400" kern="1200">
        <a:solidFill>
          <a:schemeClr val="tx1"/>
        </a:solidFill>
        <a:latin typeface="Verdana" charset="0"/>
        <a:ea typeface="Arial" charset="0"/>
        <a:cs typeface="Arial" charset="0"/>
      </a:defRPr>
    </a:lvl8pPr>
    <a:lvl9pPr marL="3657600" algn="l" defTabSz="457200" rtl="0" eaLnBrk="1" latinLnBrk="0" hangingPunct="1">
      <a:defRPr sz="1400" kern="1200">
        <a:solidFill>
          <a:schemeClr val="tx1"/>
        </a:solidFill>
        <a:latin typeface="Verdana"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a:srgbClr val="FFCC66"/>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8"/>
    <p:restoredTop sz="94697"/>
  </p:normalViewPr>
  <p:slideViewPr>
    <p:cSldViewPr>
      <p:cViewPr varScale="1">
        <p:scale>
          <a:sx n="80" d="100"/>
          <a:sy n="80" d="100"/>
        </p:scale>
        <p:origin x="158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13A6D41-C6BB-0A4A-81C4-8F01C89D179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4" name="Picture 3" descr="stars.jpg"/>
          <p:cNvPicPr>
            <a:picLocks noChangeAspect="1"/>
          </p:cNvPicPr>
          <p:nvPr userDrawn="1"/>
        </p:nvPicPr>
        <p:blipFill>
          <a:blip r:embed="rId2">
            <a:lum bright="-20000"/>
          </a:blip>
          <a:srcRect l="32843" t="21552" r="26196" b="20415"/>
          <a:stretch>
            <a:fillRect/>
          </a:stretch>
        </p:blipFill>
        <p:spPr bwMode="auto">
          <a:xfrm rot="10800000">
            <a:off x="0" y="0"/>
            <a:ext cx="9144000" cy="6861175"/>
          </a:xfrm>
          <a:prstGeom prst="rect">
            <a:avLst/>
          </a:prstGeom>
          <a:noFill/>
          <a:ln w="9525">
            <a:noFill/>
            <a:miter lim="800000"/>
            <a:headEnd/>
            <a:tailEnd/>
          </a:ln>
        </p:spPr>
      </p:pic>
      <p:pic>
        <p:nvPicPr>
          <p:cNvPr id="45" name="Picture 17" descr="earth3.png"/>
          <p:cNvPicPr>
            <a:picLocks noChangeAspect="1"/>
          </p:cNvPicPr>
          <p:nvPr userDrawn="1"/>
        </p:nvPicPr>
        <p:blipFill>
          <a:blip r:embed="rId3">
            <a:clrChange>
              <a:clrFrom>
                <a:srgbClr val="040404"/>
              </a:clrFrom>
              <a:clrTo>
                <a:srgbClr val="040404">
                  <a:alpha val="0"/>
                </a:srgbClr>
              </a:clrTo>
            </a:clrChange>
          </a:blip>
          <a:srcRect/>
          <a:stretch>
            <a:fillRect/>
          </a:stretch>
        </p:blipFill>
        <p:spPr bwMode="auto">
          <a:xfrm>
            <a:off x="1" y="4763498"/>
            <a:ext cx="1905000" cy="2094502"/>
          </a:xfrm>
          <a:prstGeom prst="rect">
            <a:avLst/>
          </a:prstGeom>
          <a:noFill/>
          <a:ln w="9525">
            <a:noFill/>
            <a:miter lim="800000"/>
            <a:headEnd/>
            <a:tailEnd/>
          </a:ln>
        </p:spPr>
      </p:pic>
      <p:sp>
        <p:nvSpPr>
          <p:cNvPr id="720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a:t>Click to edit Master title style</a:t>
            </a:r>
          </a:p>
        </p:txBody>
      </p:sp>
      <p:sp>
        <p:nvSpPr>
          <p:cNvPr id="720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ltLang="en-US"/>
          </a:p>
        </p:txBody>
      </p:sp>
      <p:sp>
        <p:nvSpPr>
          <p:cNvPr id="42" name="Rectangle 42"/>
          <p:cNvSpPr>
            <a:spLocks noGrp="1" noChangeArrowheads="1"/>
          </p:cNvSpPr>
          <p:nvPr>
            <p:ph type="ftr" sz="quarter" idx="11"/>
          </p:nvPr>
        </p:nvSpPr>
        <p:spPr/>
        <p:txBody>
          <a:bodyPr/>
          <a:lstStyle>
            <a:lvl1pPr>
              <a:defRPr/>
            </a:lvl1pPr>
          </a:lstStyle>
          <a:p>
            <a:pPr>
              <a:defRPr/>
            </a:pPr>
            <a:endParaRPr lang="en-US" altLang="en-US"/>
          </a:p>
        </p:txBody>
      </p:sp>
      <p:sp>
        <p:nvSpPr>
          <p:cNvPr id="43" name="Rectangle 43"/>
          <p:cNvSpPr>
            <a:spLocks noGrp="1" noChangeArrowheads="1"/>
          </p:cNvSpPr>
          <p:nvPr>
            <p:ph type="sldNum" sz="quarter" idx="12"/>
          </p:nvPr>
        </p:nvSpPr>
        <p:spPr/>
        <p:txBody>
          <a:bodyPr/>
          <a:lstStyle>
            <a:lvl1pPr>
              <a:defRPr/>
            </a:lvl1pPr>
          </a:lstStyle>
          <a:p>
            <a:pPr>
              <a:defRPr/>
            </a:pPr>
            <a:fld id="{EE4B3CC8-BA6E-2449-B311-3D2592FA91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2"/>
          <p:cNvSpPr>
            <a:spLocks noGrp="1" noChangeArrowheads="1"/>
          </p:cNvSpPr>
          <p:nvPr>
            <p:ph type="sldNum" sz="quarter" idx="12"/>
          </p:nvPr>
        </p:nvSpPr>
        <p:spPr>
          <a:ln/>
        </p:spPr>
        <p:txBody>
          <a:bodyPr/>
          <a:lstStyle>
            <a:lvl1pPr>
              <a:defRPr/>
            </a:lvl1pPr>
          </a:lstStyle>
          <a:p>
            <a:pPr>
              <a:defRPr/>
            </a:pPr>
            <a:fld id="{4EFE503C-9F70-CB49-B586-73B278FBBD3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2"/>
          <p:cNvSpPr>
            <a:spLocks noGrp="1" noChangeArrowheads="1"/>
          </p:cNvSpPr>
          <p:nvPr>
            <p:ph type="sldNum" sz="quarter" idx="12"/>
          </p:nvPr>
        </p:nvSpPr>
        <p:spPr>
          <a:ln/>
        </p:spPr>
        <p:txBody>
          <a:bodyPr/>
          <a:lstStyle>
            <a:lvl1pPr>
              <a:defRPr/>
            </a:lvl1pPr>
          </a:lstStyle>
          <a:p>
            <a:pPr>
              <a:defRPr/>
            </a:pPr>
            <a:fld id="{A2040B99-4042-6443-8E66-160E60D914B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91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41763"/>
            <a:ext cx="8229600" cy="218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2"/>
          <p:cNvSpPr>
            <a:spLocks noGrp="1" noChangeArrowheads="1"/>
          </p:cNvSpPr>
          <p:nvPr>
            <p:ph type="sldNum" sz="quarter" idx="12"/>
          </p:nvPr>
        </p:nvSpPr>
        <p:spPr>
          <a:ln/>
        </p:spPr>
        <p:txBody>
          <a:bodyPr/>
          <a:lstStyle>
            <a:lvl1pPr>
              <a:defRPr/>
            </a:lvl1pPr>
          </a:lstStyle>
          <a:p>
            <a:pPr>
              <a:defRPr/>
            </a:pPr>
            <a:fld id="{ED429D24-E5E6-2244-83C5-0231237FCE2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2"/>
          <p:cNvSpPr>
            <a:spLocks noGrp="1" noChangeArrowheads="1"/>
          </p:cNvSpPr>
          <p:nvPr>
            <p:ph type="sldNum" sz="quarter" idx="12"/>
          </p:nvPr>
        </p:nvSpPr>
        <p:spPr>
          <a:ln/>
        </p:spPr>
        <p:txBody>
          <a:bodyPr/>
          <a:lstStyle>
            <a:lvl1pPr>
              <a:defRPr/>
            </a:lvl1pPr>
          </a:lstStyle>
          <a:p>
            <a:pPr>
              <a:defRPr/>
            </a:pPr>
            <a:fld id="{EAF2583F-40A0-9C4C-98C2-B3E39A31BF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2"/>
          <p:cNvSpPr>
            <a:spLocks noGrp="1" noChangeArrowheads="1"/>
          </p:cNvSpPr>
          <p:nvPr>
            <p:ph type="sldNum" sz="quarter" idx="12"/>
          </p:nvPr>
        </p:nvSpPr>
        <p:spPr>
          <a:ln/>
        </p:spPr>
        <p:txBody>
          <a:bodyPr/>
          <a:lstStyle>
            <a:lvl1pPr>
              <a:defRPr/>
            </a:lvl1pPr>
          </a:lstStyle>
          <a:p>
            <a:pPr>
              <a:defRPr/>
            </a:pPr>
            <a:fld id="{5BBF9001-E2EB-4443-995F-09EBB87DF44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2"/>
          <p:cNvSpPr>
            <a:spLocks noGrp="1" noChangeArrowheads="1"/>
          </p:cNvSpPr>
          <p:nvPr>
            <p:ph type="sldNum" sz="quarter" idx="12"/>
          </p:nvPr>
        </p:nvSpPr>
        <p:spPr>
          <a:ln/>
        </p:spPr>
        <p:txBody>
          <a:bodyPr/>
          <a:lstStyle>
            <a:lvl1pPr>
              <a:defRPr/>
            </a:lvl1pPr>
          </a:lstStyle>
          <a:p>
            <a:pPr>
              <a:defRPr/>
            </a:pPr>
            <a:fld id="{13F39DAC-2B99-1C48-8B40-92A285479A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42"/>
          <p:cNvSpPr>
            <a:spLocks noGrp="1" noChangeArrowheads="1"/>
          </p:cNvSpPr>
          <p:nvPr>
            <p:ph type="sldNum" sz="quarter" idx="12"/>
          </p:nvPr>
        </p:nvSpPr>
        <p:spPr>
          <a:ln/>
        </p:spPr>
        <p:txBody>
          <a:bodyPr/>
          <a:lstStyle>
            <a:lvl1pPr>
              <a:defRPr/>
            </a:lvl1pPr>
          </a:lstStyle>
          <a:p>
            <a:pPr>
              <a:defRPr/>
            </a:pPr>
            <a:fld id="{A3A62D71-F55D-F64E-A0C9-9D018A6F28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42"/>
          <p:cNvSpPr>
            <a:spLocks noGrp="1" noChangeArrowheads="1"/>
          </p:cNvSpPr>
          <p:nvPr>
            <p:ph type="sldNum" sz="quarter" idx="12"/>
          </p:nvPr>
        </p:nvSpPr>
        <p:spPr>
          <a:ln/>
        </p:spPr>
        <p:txBody>
          <a:bodyPr/>
          <a:lstStyle>
            <a:lvl1pPr>
              <a:defRPr/>
            </a:lvl1pPr>
          </a:lstStyle>
          <a:p>
            <a:pPr>
              <a:defRPr/>
            </a:pPr>
            <a:fld id="{044CF930-0B39-0841-8E79-D33267A905C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42"/>
          <p:cNvSpPr>
            <a:spLocks noGrp="1" noChangeArrowheads="1"/>
          </p:cNvSpPr>
          <p:nvPr>
            <p:ph type="sldNum" sz="quarter" idx="12"/>
          </p:nvPr>
        </p:nvSpPr>
        <p:spPr>
          <a:ln/>
        </p:spPr>
        <p:txBody>
          <a:bodyPr/>
          <a:lstStyle>
            <a:lvl1pPr>
              <a:defRPr/>
            </a:lvl1pPr>
          </a:lstStyle>
          <a:p>
            <a:pPr>
              <a:defRPr/>
            </a:pPr>
            <a:fld id="{4172EF0A-582F-3041-B333-457CB708B0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2"/>
          <p:cNvSpPr>
            <a:spLocks noGrp="1" noChangeArrowheads="1"/>
          </p:cNvSpPr>
          <p:nvPr>
            <p:ph type="sldNum" sz="quarter" idx="12"/>
          </p:nvPr>
        </p:nvSpPr>
        <p:spPr>
          <a:ln/>
        </p:spPr>
        <p:txBody>
          <a:bodyPr/>
          <a:lstStyle>
            <a:lvl1pPr>
              <a:defRPr/>
            </a:lvl1pPr>
          </a:lstStyle>
          <a:p>
            <a:pPr>
              <a:defRPr/>
            </a:pPr>
            <a:fld id="{ADF344E4-44B4-EA4F-BB55-B9CD4DD4145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2"/>
          <p:cNvSpPr>
            <a:spLocks noGrp="1" noChangeArrowheads="1"/>
          </p:cNvSpPr>
          <p:nvPr>
            <p:ph type="sldNum" sz="quarter" idx="12"/>
          </p:nvPr>
        </p:nvSpPr>
        <p:spPr>
          <a:ln/>
        </p:spPr>
        <p:txBody>
          <a:bodyPr/>
          <a:lstStyle>
            <a:lvl1pPr>
              <a:defRPr/>
            </a:lvl1pPr>
          </a:lstStyle>
          <a:p>
            <a:pPr>
              <a:defRPr/>
            </a:pPr>
            <a:fld id="{3D2CB293-47FA-D447-A358-6CC17B1B61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4" name="Picture 3" descr="stars.jpg"/>
          <p:cNvPicPr>
            <a:picLocks noChangeAspect="1"/>
          </p:cNvPicPr>
          <p:nvPr userDrawn="1"/>
        </p:nvPicPr>
        <p:blipFill>
          <a:blip r:embed="rId14">
            <a:lum bright="-20000"/>
          </a:blip>
          <a:srcRect l="32843" t="21552" r="26196" b="20415"/>
          <a:stretch>
            <a:fillRect/>
          </a:stretch>
        </p:blipFill>
        <p:spPr bwMode="auto">
          <a:xfrm rot="10800000">
            <a:off x="0" y="0"/>
            <a:ext cx="9144000" cy="6861175"/>
          </a:xfrm>
          <a:prstGeom prst="rect">
            <a:avLst/>
          </a:prstGeom>
          <a:noFill/>
          <a:ln w="9525">
            <a:noFill/>
            <a:miter lim="800000"/>
            <a:headEnd/>
            <a:tailEnd/>
          </a:ln>
        </p:spPr>
      </p:pic>
      <p:pic>
        <p:nvPicPr>
          <p:cNvPr id="45" name="Picture 17" descr="earth3.png"/>
          <p:cNvPicPr>
            <a:picLocks noChangeAspect="1"/>
          </p:cNvPicPr>
          <p:nvPr userDrawn="1"/>
        </p:nvPicPr>
        <p:blipFill>
          <a:blip r:embed="rId15">
            <a:clrChange>
              <a:clrFrom>
                <a:srgbClr val="040404"/>
              </a:clrFrom>
              <a:clrTo>
                <a:srgbClr val="040404">
                  <a:alpha val="0"/>
                </a:srgbClr>
              </a:clrTo>
            </a:clrChange>
          </a:blip>
          <a:srcRect/>
          <a:stretch>
            <a:fillRect/>
          </a:stretch>
        </p:blipFill>
        <p:spPr bwMode="auto">
          <a:xfrm>
            <a:off x="1" y="4763498"/>
            <a:ext cx="1905000" cy="2094502"/>
          </a:xfrm>
          <a:prstGeom prst="rect">
            <a:avLst/>
          </a:prstGeom>
          <a:noFill/>
          <a:ln w="9525">
            <a:noFill/>
            <a:miter lim="800000"/>
            <a:headEnd/>
            <a:tailEnd/>
          </a:ln>
        </p:spPr>
      </p:pic>
      <p:sp>
        <p:nvSpPr>
          <p:cNvPr id="6183" name="Rectangle 39"/>
          <p:cNvSpPr>
            <a:spLocks noGrp="1" noChangeArrowheads="1"/>
          </p:cNvSpPr>
          <p:nvPr>
            <p:ph type="title"/>
          </p:nvPr>
        </p:nvSpPr>
        <p:spPr bwMode="auto">
          <a:xfrm>
            <a:off x="457200" y="277813"/>
            <a:ext cx="8229600" cy="1139825"/>
          </a:xfrm>
          <a:prstGeom prst="rect">
            <a:avLst/>
          </a:prstGeom>
          <a:noFill/>
          <a:ln>
            <a:noFill/>
          </a:ln>
          <a:effec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Verdana" panose="020B0604030504040204" pitchFamily="34" charset="0"/>
                <a:ea typeface="+mn-ea"/>
                <a:cs typeface="Arial" panose="020B0604020202020204" pitchFamily="34" charset="0"/>
              </a:defRPr>
            </a:lvl1pPr>
          </a:lstStyle>
          <a:p>
            <a:pPr>
              <a:defRPr/>
            </a:pPr>
            <a:endParaRPr lang="en-US" altLang="en-US"/>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Verdana" panose="020B0604030504040204" pitchFamily="34" charset="0"/>
                <a:ea typeface="+mn-ea"/>
                <a:cs typeface="Arial" panose="020B0604020202020204" pitchFamily="34" charset="0"/>
              </a:defRPr>
            </a:lvl1pPr>
          </a:lstStyle>
          <a:p>
            <a:pPr>
              <a:defRPr/>
            </a:pPr>
            <a:endParaRPr lang="en-US" altLang="en-US"/>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2D6434A8-CB64-8743-90BD-1BF757D53F00}" type="slidenum">
              <a:rPr lang="en-US"/>
              <a:pPr>
                <a:defRPr/>
              </a:pPr>
              <a:t>‹#›</a:t>
            </a:fld>
            <a:endParaRPr lang="en-US"/>
          </a:p>
        </p:txBody>
      </p:sp>
      <p:sp>
        <p:nvSpPr>
          <p:cNvPr id="6187" name="Rectangle 43"/>
          <p:cNvSpPr>
            <a:spLocks noGrp="1" noChangeArrowheads="1"/>
          </p:cNvSpPr>
          <p:nvPr>
            <p:ph type="body" idx="1"/>
          </p:nvPr>
        </p:nvSpPr>
        <p:spPr bwMode="auto">
          <a:xfrm>
            <a:off x="457200" y="1600200"/>
            <a:ext cx="8229600" cy="45307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908"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ＭＳ Ｐゴシック" charset="-128"/>
          <a:cs typeface="ＭＳ Ｐゴシック"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charset="2"/>
        <a:buChar char="n"/>
        <a:defRPr sz="3200" kern="1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ＭＳ Ｐゴシック" charset="-128"/>
          <a:cs typeface="+mn-cs"/>
        </a:defRPr>
      </a:lvl2pPr>
      <a:lvl3pPr marL="1143000" indent="-228600" algn="l" rtl="0" eaLnBrk="0" fontAlgn="base" hangingPunct="0">
        <a:spcBef>
          <a:spcPct val="20000"/>
        </a:spcBef>
        <a:spcAft>
          <a:spcPct val="0"/>
        </a:spcAft>
        <a:buClr>
          <a:schemeClr val="accent2"/>
        </a:buClr>
        <a:buSzPct val="60000"/>
        <a:buFont typeface="Wingdings" charset="2"/>
        <a:buChar char="n"/>
        <a:defRPr sz="2400" kern="1200">
          <a:solidFill>
            <a:schemeClr val="tx1"/>
          </a:solidFill>
          <a:effectLst>
            <a:outerShdw blurRad="38100" dist="38100" dir="2700000" algn="tl">
              <a:srgbClr val="000000"/>
            </a:outerShdw>
          </a:effectLst>
          <a:latin typeface="+mn-lt"/>
          <a:ea typeface="ＭＳ Ｐゴシック" charset="-128"/>
          <a:cs typeface="+mn-cs"/>
        </a:defRPr>
      </a:lvl3pPr>
      <a:lvl4pPr marL="1600200" indent="-228600" algn="l" rtl="0" eaLnBrk="0" fontAlgn="base" hangingPunct="0">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ＭＳ Ｐゴシック" charset="-128"/>
          <a:cs typeface="+mn-cs"/>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kern="1200">
          <a:solidFill>
            <a:schemeClr val="tx1"/>
          </a:solidFill>
          <a:effectLst>
            <a:outerShdw blurRad="38100" dist="38100" dir="2700000" algn="tl">
              <a:srgbClr val="000000"/>
            </a:outerShdw>
          </a:effectLst>
          <a:latin typeface="+mn-lt"/>
          <a:ea typeface="ＭＳ Ｐゴシック"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838200"/>
            <a:ext cx="7162800" cy="4800600"/>
          </a:xfrm>
        </p:spPr>
        <p:txBody>
          <a:bodyPr anchor="ctr"/>
          <a:lstStyle/>
          <a:p>
            <a:pPr marL="0" indent="0">
              <a:spcAft>
                <a:spcPts val="1200"/>
              </a:spcAft>
              <a:buNone/>
              <a:defRPr/>
            </a:pPr>
            <a:r>
              <a:rPr lang="en-US" sz="2600" b="1" dirty="0"/>
              <a:t>“One generation passes away, and another generation comes; But the earth abides forever. The sun also rises, and the sun goes down, And hastens to the place where it arose. The wind goes toward the south, And turns around to the north; The wind whirls about continually...”</a:t>
            </a:r>
          </a:p>
        </p:txBody>
      </p:sp>
    </p:spTree>
    <p:extLst>
      <p:ext uri="{BB962C8B-B14F-4D97-AF65-F5344CB8AC3E}">
        <p14:creationId xmlns:p14="http://schemas.microsoft.com/office/powerpoint/2010/main" val="1389794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838200"/>
            <a:ext cx="7162800" cy="4800600"/>
          </a:xfrm>
        </p:spPr>
        <p:txBody>
          <a:bodyPr anchor="ctr"/>
          <a:lstStyle/>
          <a:p>
            <a:pPr marL="0" indent="0">
              <a:spcAft>
                <a:spcPts val="1200"/>
              </a:spcAft>
              <a:buNone/>
              <a:defRPr/>
            </a:pPr>
            <a:r>
              <a:rPr lang="en-US" sz="2600" b="1" dirty="0"/>
              <a:t>“…And comes again on its circuit. All the rivers run into the sea, Yet the sea is not full; To the place from which the rivers come, There they return again. All things are full of labor; Man cannot express it. The eye is not satisfied with seeing, Nor the ear filled with hearing.”</a:t>
            </a:r>
          </a:p>
          <a:p>
            <a:pPr marL="0" indent="0" algn="r">
              <a:spcAft>
                <a:spcPts val="1200"/>
              </a:spcAft>
              <a:buNone/>
              <a:defRPr/>
            </a:pPr>
            <a:r>
              <a:rPr lang="en-US" sz="2600" b="1" dirty="0"/>
              <a:t>Ecclesiastes 1:4-8,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2286000"/>
            <a:ext cx="7162800" cy="4572000"/>
          </a:xfrm>
        </p:spPr>
        <p:txBody>
          <a:bodyPr/>
          <a:lstStyle/>
          <a:p>
            <a:pPr marL="0" indent="0" algn="ctr">
              <a:spcAft>
                <a:spcPts val="1800"/>
              </a:spcAft>
              <a:buFont typeface="Wingdings" charset="2"/>
              <a:buNone/>
              <a:defRPr/>
            </a:pPr>
            <a:r>
              <a:rPr lang="en-US" sz="2800" b="1" dirty="0">
                <a:solidFill>
                  <a:srgbClr val="FFFFFF"/>
                </a:solidFill>
              </a:rPr>
              <a:t>In 23 days a new year begins</a:t>
            </a:r>
          </a:p>
          <a:p>
            <a:pPr marL="0" indent="0" algn="ctr">
              <a:spcAft>
                <a:spcPts val="1800"/>
              </a:spcAft>
              <a:buFont typeface="Wingdings" charset="2"/>
              <a:buNone/>
              <a:defRPr/>
            </a:pPr>
            <a:r>
              <a:rPr lang="en-US" sz="2800" b="1" dirty="0">
                <a:solidFill>
                  <a:srgbClr val="FFFFFF"/>
                </a:solidFill>
              </a:rPr>
              <a:t>In 23 days a new decade begins</a:t>
            </a:r>
          </a:p>
          <a:p>
            <a:pPr marL="0" indent="0" algn="ctr">
              <a:spcAft>
                <a:spcPts val="1800"/>
              </a:spcAft>
              <a:buFont typeface="Wingdings" charset="2"/>
              <a:buNone/>
              <a:defRPr/>
            </a:pPr>
            <a:r>
              <a:rPr lang="en-US" sz="2800" b="1" i="1" dirty="0">
                <a:solidFill>
                  <a:srgbClr val="FFFFFF"/>
                </a:solidFill>
              </a:rPr>
              <a:t>Where did the year go? </a:t>
            </a:r>
          </a:p>
          <a:p>
            <a:pPr marL="0" indent="0" algn="ctr">
              <a:spcAft>
                <a:spcPts val="1800"/>
              </a:spcAft>
              <a:buFont typeface="Wingdings" charset="2"/>
              <a:buNone/>
              <a:defRPr/>
            </a:pPr>
            <a:r>
              <a:rPr lang="en-US" sz="2800" b="1" i="1" dirty="0">
                <a:solidFill>
                  <a:srgbClr val="FFFFFF"/>
                </a:solidFill>
              </a:rPr>
              <a:t>Was it as you hoped it would be?</a:t>
            </a:r>
          </a:p>
          <a:p>
            <a:pPr marL="14288" indent="0" algn="ctr">
              <a:spcAft>
                <a:spcPts val="1800"/>
              </a:spcAft>
              <a:buFont typeface="Wingdings" charset="2"/>
              <a:buNone/>
              <a:defRPr/>
            </a:pPr>
            <a:r>
              <a:rPr lang="en-US" sz="2800" b="1" i="1" dirty="0">
                <a:solidFill>
                  <a:srgbClr val="FFFFFF"/>
                </a:solidFill>
              </a:rPr>
              <a:t>Do you end this year with   regrets, or did you accomplish what you planned?</a:t>
            </a:r>
          </a:p>
        </p:txBody>
      </p:sp>
      <p:grpSp>
        <p:nvGrpSpPr>
          <p:cNvPr id="9" name="Group 8"/>
          <p:cNvGrpSpPr/>
          <p:nvPr/>
        </p:nvGrpSpPr>
        <p:grpSpPr>
          <a:xfrm>
            <a:off x="152400" y="304800"/>
            <a:ext cx="8686800" cy="1529781"/>
            <a:chOff x="152400" y="304800"/>
            <a:chExt cx="8686800" cy="1529781"/>
          </a:xfrm>
        </p:grpSpPr>
        <p:pic>
          <p:nvPicPr>
            <p:cNvPr id="6" name="Picture 5"/>
            <p:cNvPicPr>
              <a:picLocks noChangeAspect="1"/>
            </p:cNvPicPr>
            <p:nvPr/>
          </p:nvPicPr>
          <p:blipFill>
            <a:blip r:embed="rId2"/>
            <a:srcRect l="20715" r="28080"/>
            <a:stretch>
              <a:fillRect/>
            </a:stretch>
          </p:blipFill>
          <p:spPr bwMode="auto">
            <a:xfrm>
              <a:off x="533400" y="304800"/>
              <a:ext cx="5423232" cy="1182688"/>
            </a:xfrm>
            <a:prstGeom prst="rect">
              <a:avLst/>
            </a:prstGeom>
            <a:noFill/>
            <a:ln w="9525">
              <a:noFill/>
              <a:miter lim="800000"/>
              <a:headEnd/>
              <a:tailEnd/>
            </a:ln>
          </p:spPr>
        </p:pic>
        <p:sp>
          <p:nvSpPr>
            <p:cNvPr id="8" name="TextBox 7"/>
            <p:cNvSpPr txBox="1"/>
            <p:nvPr/>
          </p:nvSpPr>
          <p:spPr>
            <a:xfrm>
              <a:off x="152400" y="418809"/>
              <a:ext cx="8686800" cy="1415772"/>
            </a:xfrm>
            <a:prstGeom prst="rect">
              <a:avLst/>
            </a:prstGeom>
            <a:noFill/>
          </p:spPr>
          <p:txBody>
            <a:bodyPr wrap="square" rtlCol="0">
              <a:spAutoFit/>
            </a:bodyPr>
            <a:lstStyle/>
            <a:p>
              <a:pPr algn="r"/>
              <a:endParaRPr lang="en-US" sz="43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mbria"/>
                <a:cs typeface="Cambria"/>
              </a:endParaRPr>
            </a:p>
            <a:p>
              <a:pPr algn="ctr"/>
              <a:r>
                <a:rPr lang="en-US" sz="43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mbria"/>
                  <a:cs typeface="Cambria"/>
                </a:rPr>
                <a:t>to Plan for the New Year</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calcmode="lin" valueType="num">
                                      <p:cBhvr>
                                        <p:cTn id="35"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 calcmode="lin" valueType="num">
                                      <p:cBhvr>
                                        <p:cTn id="42"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2286000"/>
            <a:ext cx="7162800" cy="4572000"/>
          </a:xfrm>
        </p:spPr>
        <p:txBody>
          <a:bodyPr/>
          <a:lstStyle/>
          <a:p>
            <a:pPr marL="0" indent="0" algn="ctr">
              <a:spcAft>
                <a:spcPts val="1800"/>
              </a:spcAft>
              <a:buFont typeface="Wingdings" charset="2"/>
              <a:buNone/>
              <a:defRPr/>
            </a:pPr>
            <a:r>
              <a:rPr lang="en-US" sz="2800" b="1" i="1" dirty="0">
                <a:solidFill>
                  <a:srgbClr val="FFFFFF"/>
                </a:solidFill>
              </a:rPr>
              <a:t>How will you face the new year?</a:t>
            </a:r>
          </a:p>
          <a:p>
            <a:pPr marL="0" indent="0" algn="ctr">
              <a:spcAft>
                <a:spcPts val="1800"/>
              </a:spcAft>
              <a:buFont typeface="Wingdings" charset="2"/>
              <a:buNone/>
              <a:defRPr/>
            </a:pPr>
            <a:r>
              <a:rPr lang="en-US" sz="2800" b="1" i="1" dirty="0">
                <a:solidFill>
                  <a:srgbClr val="FFFFFF"/>
                </a:solidFill>
              </a:rPr>
              <a:t>With dread and anxiety?</a:t>
            </a:r>
          </a:p>
          <a:p>
            <a:pPr marL="0" indent="0" algn="ctr">
              <a:spcAft>
                <a:spcPts val="1800"/>
              </a:spcAft>
              <a:buFont typeface="Wingdings" charset="2"/>
              <a:buNone/>
              <a:defRPr/>
            </a:pPr>
            <a:r>
              <a:rPr lang="en-US" sz="2800" b="1" i="1" dirty="0">
                <a:solidFill>
                  <a:srgbClr val="FFFFFF"/>
                </a:solidFill>
              </a:rPr>
              <a:t>Is it just another day? </a:t>
            </a:r>
          </a:p>
          <a:p>
            <a:pPr marL="0" indent="0" algn="ctr">
              <a:spcAft>
                <a:spcPts val="1800"/>
              </a:spcAft>
              <a:buFont typeface="Wingdings" charset="2"/>
              <a:buNone/>
              <a:defRPr/>
            </a:pPr>
            <a:r>
              <a:rPr lang="en-US" sz="2800" b="1" i="1" dirty="0">
                <a:solidFill>
                  <a:srgbClr val="FFFFFF"/>
                </a:solidFill>
              </a:rPr>
              <a:t>Are there plans you hope to accomplish?</a:t>
            </a:r>
          </a:p>
          <a:p>
            <a:pPr marL="14288" indent="0" algn="ctr">
              <a:spcAft>
                <a:spcPts val="1800"/>
              </a:spcAft>
              <a:buFont typeface="Wingdings" charset="2"/>
              <a:buNone/>
              <a:defRPr/>
            </a:pPr>
            <a:r>
              <a:rPr lang="en-US" sz="2800" b="1" i="1" dirty="0">
                <a:solidFill>
                  <a:srgbClr val="FFFFFF"/>
                </a:solidFill>
              </a:rPr>
              <a:t>Will you be a good steward           of the time God gives you?</a:t>
            </a:r>
          </a:p>
        </p:txBody>
      </p:sp>
      <p:grpSp>
        <p:nvGrpSpPr>
          <p:cNvPr id="9" name="Group 8"/>
          <p:cNvGrpSpPr/>
          <p:nvPr/>
        </p:nvGrpSpPr>
        <p:grpSpPr>
          <a:xfrm>
            <a:off x="152400" y="304800"/>
            <a:ext cx="8686800" cy="1529781"/>
            <a:chOff x="152400" y="304800"/>
            <a:chExt cx="8686800" cy="1529781"/>
          </a:xfrm>
        </p:grpSpPr>
        <p:pic>
          <p:nvPicPr>
            <p:cNvPr id="6" name="Picture 5"/>
            <p:cNvPicPr>
              <a:picLocks noChangeAspect="1"/>
            </p:cNvPicPr>
            <p:nvPr/>
          </p:nvPicPr>
          <p:blipFill>
            <a:blip r:embed="rId2"/>
            <a:srcRect l="20715" r="28080"/>
            <a:stretch>
              <a:fillRect/>
            </a:stretch>
          </p:blipFill>
          <p:spPr bwMode="auto">
            <a:xfrm>
              <a:off x="533400" y="304800"/>
              <a:ext cx="5423232" cy="1182688"/>
            </a:xfrm>
            <a:prstGeom prst="rect">
              <a:avLst/>
            </a:prstGeom>
            <a:noFill/>
            <a:ln w="9525">
              <a:noFill/>
              <a:miter lim="800000"/>
              <a:headEnd/>
              <a:tailEnd/>
            </a:ln>
          </p:spPr>
        </p:pic>
        <p:sp>
          <p:nvSpPr>
            <p:cNvPr id="8" name="TextBox 7"/>
            <p:cNvSpPr txBox="1"/>
            <p:nvPr/>
          </p:nvSpPr>
          <p:spPr>
            <a:xfrm>
              <a:off x="152400" y="418809"/>
              <a:ext cx="8686800" cy="1415772"/>
            </a:xfrm>
            <a:prstGeom prst="rect">
              <a:avLst/>
            </a:prstGeom>
            <a:noFill/>
          </p:spPr>
          <p:txBody>
            <a:bodyPr wrap="square" rtlCol="0">
              <a:spAutoFit/>
            </a:bodyPr>
            <a:lstStyle/>
            <a:p>
              <a:pPr algn="r"/>
              <a:endParaRPr lang="en-US" sz="43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mbria"/>
                <a:cs typeface="Cambria"/>
              </a:endParaRPr>
            </a:p>
            <a:p>
              <a:pPr algn="ctr"/>
              <a:r>
                <a:rPr lang="en-US" sz="43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mbria"/>
                  <a:cs typeface="Cambria"/>
                </a:rPr>
                <a:t>to Plan for the New Year</a:t>
              </a:r>
            </a:p>
          </p:txBody>
        </p:sp>
      </p:grpSp>
    </p:spTree>
    <p:extLst>
      <p:ext uri="{BB962C8B-B14F-4D97-AF65-F5344CB8AC3E}">
        <p14:creationId xmlns:p14="http://schemas.microsoft.com/office/powerpoint/2010/main" val="41247694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2133600"/>
            <a:ext cx="7848600" cy="3886200"/>
          </a:xfrm>
        </p:spPr>
        <p:txBody>
          <a:bodyPr anchor="ctr"/>
          <a:lstStyle/>
          <a:p>
            <a:pPr marL="1147763" indent="-1147763">
              <a:spcAft>
                <a:spcPts val="1200"/>
              </a:spcAft>
              <a:buClr>
                <a:schemeClr val="tx1"/>
              </a:buClr>
              <a:buSzPct val="150000"/>
              <a:buFont typeface="+mj-lt"/>
              <a:buAutoNum type="arabicPeriod"/>
              <a:defRPr/>
            </a:pPr>
            <a:r>
              <a:rPr lang="en-US" sz="3500" b="1" dirty="0"/>
              <a:t>Take inventory of the past year </a:t>
            </a:r>
            <a:r>
              <a:rPr lang="en-US" sz="2800" b="1" dirty="0"/>
              <a:t>(2 Cor. 13:5-6; Gal. 6:3-9).</a:t>
            </a:r>
          </a:p>
          <a:p>
            <a:pPr marL="1147763" indent="-1147763">
              <a:spcAft>
                <a:spcPts val="1200"/>
              </a:spcAft>
              <a:buClr>
                <a:schemeClr val="tx1"/>
              </a:buClr>
              <a:buSzPct val="150000"/>
              <a:buFont typeface="+mj-lt"/>
              <a:buAutoNum type="arabicPeriod"/>
              <a:defRPr/>
            </a:pPr>
            <a:r>
              <a:rPr lang="en-US" sz="3500" b="1" dirty="0"/>
              <a:t>Honestly appraise the positives and negatives </a:t>
            </a:r>
            <a:r>
              <a:rPr lang="en-US" sz="2800" b="1" dirty="0"/>
              <a:t>(Hag. 1:3-11).</a:t>
            </a:r>
          </a:p>
        </p:txBody>
      </p:sp>
      <p:pic>
        <p:nvPicPr>
          <p:cNvPr id="8" name="Picture 7"/>
          <p:cNvPicPr>
            <a:picLocks noChangeAspect="1"/>
          </p:cNvPicPr>
          <p:nvPr/>
        </p:nvPicPr>
        <p:blipFill>
          <a:blip r:embed="rId2"/>
          <a:srcRect l="20715" r="28080"/>
          <a:stretch>
            <a:fillRect/>
          </a:stretch>
        </p:blipFill>
        <p:spPr bwMode="auto">
          <a:xfrm>
            <a:off x="533400" y="304800"/>
            <a:ext cx="5423232" cy="1182688"/>
          </a:xfrm>
          <a:prstGeom prst="rect">
            <a:avLst/>
          </a:prstGeom>
          <a:noFill/>
          <a:ln w="9525">
            <a:noFill/>
            <a:miter lim="800000"/>
            <a:headEnd/>
            <a:tailEnd/>
          </a:ln>
        </p:spPr>
      </p:pic>
      <p:sp>
        <p:nvSpPr>
          <p:cNvPr id="6" name="TextBox 5"/>
          <p:cNvSpPr txBox="1"/>
          <p:nvPr/>
        </p:nvSpPr>
        <p:spPr>
          <a:xfrm>
            <a:off x="152400" y="418809"/>
            <a:ext cx="8686800" cy="1415772"/>
          </a:xfrm>
          <a:prstGeom prst="rect">
            <a:avLst/>
          </a:prstGeom>
          <a:noFill/>
        </p:spPr>
        <p:txBody>
          <a:bodyPr wrap="square" rtlCol="0">
            <a:spAutoFit/>
          </a:bodyPr>
          <a:lstStyle/>
          <a:p>
            <a:pPr algn="r"/>
            <a:endParaRPr lang="en-US" sz="43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mbria"/>
              <a:cs typeface="Cambria"/>
            </a:endParaRPr>
          </a:p>
          <a:p>
            <a:pPr algn="ctr"/>
            <a:r>
              <a:rPr lang="en-US" sz="43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mbria"/>
                <a:cs typeface="Cambria"/>
              </a:rPr>
              <a:t>to Plan for the New Year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2133600"/>
            <a:ext cx="7543800" cy="3962400"/>
          </a:xfrm>
        </p:spPr>
        <p:txBody>
          <a:bodyPr anchor="ctr"/>
          <a:lstStyle/>
          <a:p>
            <a:pPr marL="1147763" indent="-1147763">
              <a:spcAft>
                <a:spcPts val="1200"/>
              </a:spcAft>
              <a:buClr>
                <a:schemeClr val="tx1"/>
              </a:buClr>
              <a:buSzPct val="150000"/>
              <a:buFont typeface="+mj-lt"/>
              <a:buAutoNum type="arabicPeriod" startAt="3"/>
              <a:defRPr/>
            </a:pPr>
            <a:r>
              <a:rPr lang="en-US" sz="3500" b="1" dirty="0"/>
              <a:t>Take control of things within your control </a:t>
            </a:r>
            <a:r>
              <a:rPr lang="en-US" sz="2800" b="1" dirty="0"/>
              <a:t>(Josh. 24:14-15; Ezek. 18:23-32).</a:t>
            </a:r>
          </a:p>
          <a:p>
            <a:pPr marL="1147763" indent="-1147763">
              <a:spcAft>
                <a:spcPts val="1200"/>
              </a:spcAft>
              <a:buClr>
                <a:schemeClr val="tx1"/>
              </a:buClr>
              <a:buSzPct val="150000"/>
              <a:buFont typeface="+mj-lt"/>
              <a:buAutoNum type="arabicPeriod" startAt="3"/>
              <a:defRPr/>
            </a:pPr>
            <a:r>
              <a:rPr lang="en-US" sz="3300" b="1" dirty="0"/>
              <a:t>Don’t be overwhelmed by things outside of your control </a:t>
            </a:r>
            <a:r>
              <a:rPr lang="en-US" sz="2800" b="1" dirty="0"/>
              <a:t>(Eccl. 11:1-6; Prov. 26:13-16).</a:t>
            </a:r>
          </a:p>
        </p:txBody>
      </p:sp>
      <p:pic>
        <p:nvPicPr>
          <p:cNvPr id="8" name="Picture 7"/>
          <p:cNvPicPr>
            <a:picLocks noChangeAspect="1"/>
          </p:cNvPicPr>
          <p:nvPr/>
        </p:nvPicPr>
        <p:blipFill>
          <a:blip r:embed="rId2"/>
          <a:srcRect l="20715" r="28080"/>
          <a:stretch>
            <a:fillRect/>
          </a:stretch>
        </p:blipFill>
        <p:spPr bwMode="auto">
          <a:xfrm>
            <a:off x="533400" y="304800"/>
            <a:ext cx="5423232" cy="1182688"/>
          </a:xfrm>
          <a:prstGeom prst="rect">
            <a:avLst/>
          </a:prstGeom>
          <a:noFill/>
          <a:ln w="9525">
            <a:noFill/>
            <a:miter lim="800000"/>
            <a:headEnd/>
            <a:tailEnd/>
          </a:ln>
        </p:spPr>
      </p:pic>
      <p:sp>
        <p:nvSpPr>
          <p:cNvPr id="6" name="TextBox 5"/>
          <p:cNvSpPr txBox="1"/>
          <p:nvPr/>
        </p:nvSpPr>
        <p:spPr>
          <a:xfrm>
            <a:off x="152400" y="418809"/>
            <a:ext cx="8686800" cy="1415772"/>
          </a:xfrm>
          <a:prstGeom prst="rect">
            <a:avLst/>
          </a:prstGeom>
          <a:noFill/>
        </p:spPr>
        <p:txBody>
          <a:bodyPr wrap="square" rtlCol="0">
            <a:spAutoFit/>
          </a:bodyPr>
          <a:lstStyle/>
          <a:p>
            <a:pPr algn="r"/>
            <a:endParaRPr lang="en-US" sz="43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mbria"/>
              <a:cs typeface="Cambria"/>
            </a:endParaRPr>
          </a:p>
          <a:p>
            <a:pPr algn="ctr"/>
            <a:r>
              <a:rPr lang="en-US" sz="43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mbria"/>
                <a:cs typeface="Cambria"/>
              </a:rPr>
              <a:t>to Plan for the New Year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2133600"/>
            <a:ext cx="7696200" cy="3962400"/>
          </a:xfrm>
        </p:spPr>
        <p:txBody>
          <a:bodyPr anchor="ctr"/>
          <a:lstStyle/>
          <a:p>
            <a:pPr marL="1147763" indent="-1147763">
              <a:spcAft>
                <a:spcPts val="1200"/>
              </a:spcAft>
              <a:buClr>
                <a:schemeClr val="tx1"/>
              </a:buClr>
              <a:buSzPct val="150000"/>
              <a:buFont typeface="+mj-lt"/>
              <a:buAutoNum type="arabicPeriod" startAt="5"/>
              <a:defRPr/>
            </a:pPr>
            <a:r>
              <a:rPr lang="en-US" sz="3500" b="1" dirty="0"/>
              <a:t>Set manageable goals </a:t>
            </a:r>
            <a:r>
              <a:rPr lang="en-US" sz="2800" b="1" dirty="0"/>
              <a:t>(Phil. 3:12-14).</a:t>
            </a:r>
          </a:p>
          <a:p>
            <a:pPr marL="1147763" indent="-1147763">
              <a:spcAft>
                <a:spcPts val="1200"/>
              </a:spcAft>
              <a:buClr>
                <a:schemeClr val="tx1"/>
              </a:buClr>
              <a:buSzPct val="150000"/>
              <a:buFont typeface="+mj-lt"/>
              <a:buAutoNum type="arabicPeriod" startAt="5"/>
              <a:defRPr/>
            </a:pPr>
            <a:r>
              <a:rPr lang="en-US" sz="3500" b="1" dirty="0"/>
              <a:t>Keep God in all your plans </a:t>
            </a:r>
            <a:r>
              <a:rPr lang="en-US" sz="2800" b="1" dirty="0"/>
              <a:t>(Luke 12:15-21; Jas. 4:13-15).</a:t>
            </a:r>
          </a:p>
        </p:txBody>
      </p:sp>
      <p:pic>
        <p:nvPicPr>
          <p:cNvPr id="8" name="Picture 7"/>
          <p:cNvPicPr>
            <a:picLocks noChangeAspect="1"/>
          </p:cNvPicPr>
          <p:nvPr/>
        </p:nvPicPr>
        <p:blipFill>
          <a:blip r:embed="rId2"/>
          <a:srcRect l="20715" r="28080"/>
          <a:stretch>
            <a:fillRect/>
          </a:stretch>
        </p:blipFill>
        <p:spPr bwMode="auto">
          <a:xfrm>
            <a:off x="533400" y="304800"/>
            <a:ext cx="5423232" cy="1182688"/>
          </a:xfrm>
          <a:prstGeom prst="rect">
            <a:avLst/>
          </a:prstGeom>
          <a:noFill/>
          <a:ln w="9525">
            <a:noFill/>
            <a:miter lim="800000"/>
            <a:headEnd/>
            <a:tailEnd/>
          </a:ln>
        </p:spPr>
      </p:pic>
      <p:sp>
        <p:nvSpPr>
          <p:cNvPr id="5" name="TextBox 4"/>
          <p:cNvSpPr txBox="1"/>
          <p:nvPr/>
        </p:nvSpPr>
        <p:spPr>
          <a:xfrm>
            <a:off x="152400" y="418809"/>
            <a:ext cx="8686800" cy="1415772"/>
          </a:xfrm>
          <a:prstGeom prst="rect">
            <a:avLst/>
          </a:prstGeom>
          <a:noFill/>
        </p:spPr>
        <p:txBody>
          <a:bodyPr wrap="square" rtlCol="0">
            <a:spAutoFit/>
          </a:bodyPr>
          <a:lstStyle/>
          <a:p>
            <a:pPr algn="r"/>
            <a:endParaRPr lang="en-US" sz="43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mbria"/>
              <a:cs typeface="Cambria"/>
            </a:endParaRPr>
          </a:p>
          <a:p>
            <a:pPr algn="ctr"/>
            <a:r>
              <a:rPr lang="en-US" sz="43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mbria"/>
                <a:cs typeface="Cambria"/>
              </a:rPr>
              <a:t>to Plan for the New Year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2546</TotalTime>
  <Words>323</Words>
  <Application>Microsoft Macintosh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Cambria</vt:lpstr>
      <vt:lpstr>Verdana</vt:lpstr>
      <vt:lpstr>Wingdings</vt:lpstr>
      <vt:lpstr>Globe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OLSEN PARK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FINANCIAL-BUDGET-STATISTICS</dc:title>
  <dc:creator>ELDERS</dc:creator>
  <cp:lastModifiedBy>Kyle Pope</cp:lastModifiedBy>
  <cp:revision>147</cp:revision>
  <dcterms:created xsi:type="dcterms:W3CDTF">2019-08-25T11:48:08Z</dcterms:created>
  <dcterms:modified xsi:type="dcterms:W3CDTF">2019-12-11T03:07:47Z</dcterms:modified>
</cp:coreProperties>
</file>