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9"/>
  </p:notesMasterIdLst>
  <p:sldIdLst>
    <p:sldId id="345" r:id="rId2"/>
    <p:sldId id="334" r:id="rId3"/>
    <p:sldId id="323" r:id="rId4"/>
    <p:sldId id="344" r:id="rId5"/>
    <p:sldId id="326" r:id="rId6"/>
    <p:sldId id="327" r:id="rId7"/>
    <p:sldId id="328" r:id="rId8"/>
  </p:sldIdLst>
  <p:sldSz cx="9144000" cy="6858000" type="screen4x3"/>
  <p:notesSz cx="6858000" cy="9144000"/>
  <p:defaultTextStyle>
    <a:defPPr>
      <a:defRPr lang="en-US"/>
    </a:defPPr>
    <a:lvl1pPr algn="l" rtl="0" eaLnBrk="0" fontAlgn="base" hangingPunct="0">
      <a:spcBef>
        <a:spcPct val="0"/>
      </a:spcBef>
      <a:spcAft>
        <a:spcPct val="0"/>
      </a:spcAft>
      <a:defRPr sz="1400" kern="1200">
        <a:solidFill>
          <a:schemeClr val="tx1"/>
        </a:solidFill>
        <a:latin typeface="Verdana" charset="0"/>
        <a:ea typeface="Arial" charset="0"/>
        <a:cs typeface="Arial" charset="0"/>
      </a:defRPr>
    </a:lvl1pPr>
    <a:lvl2pPr marL="457200" algn="l" rtl="0" eaLnBrk="0" fontAlgn="base" hangingPunct="0">
      <a:spcBef>
        <a:spcPct val="0"/>
      </a:spcBef>
      <a:spcAft>
        <a:spcPct val="0"/>
      </a:spcAft>
      <a:defRPr sz="1400" kern="1200">
        <a:solidFill>
          <a:schemeClr val="tx1"/>
        </a:solidFill>
        <a:latin typeface="Verdana" charset="0"/>
        <a:ea typeface="Arial" charset="0"/>
        <a:cs typeface="Arial" charset="0"/>
      </a:defRPr>
    </a:lvl2pPr>
    <a:lvl3pPr marL="914400" algn="l" rtl="0" eaLnBrk="0" fontAlgn="base" hangingPunct="0">
      <a:spcBef>
        <a:spcPct val="0"/>
      </a:spcBef>
      <a:spcAft>
        <a:spcPct val="0"/>
      </a:spcAft>
      <a:defRPr sz="1400" kern="1200">
        <a:solidFill>
          <a:schemeClr val="tx1"/>
        </a:solidFill>
        <a:latin typeface="Verdana" charset="0"/>
        <a:ea typeface="Arial" charset="0"/>
        <a:cs typeface="Arial" charset="0"/>
      </a:defRPr>
    </a:lvl3pPr>
    <a:lvl4pPr marL="1371600" algn="l" rtl="0" eaLnBrk="0" fontAlgn="base" hangingPunct="0">
      <a:spcBef>
        <a:spcPct val="0"/>
      </a:spcBef>
      <a:spcAft>
        <a:spcPct val="0"/>
      </a:spcAft>
      <a:defRPr sz="1400" kern="1200">
        <a:solidFill>
          <a:schemeClr val="tx1"/>
        </a:solidFill>
        <a:latin typeface="Verdana" charset="0"/>
        <a:ea typeface="Arial" charset="0"/>
        <a:cs typeface="Arial" charset="0"/>
      </a:defRPr>
    </a:lvl4pPr>
    <a:lvl5pPr marL="1828800" algn="l" rtl="0" eaLnBrk="0" fontAlgn="base" hangingPunct="0">
      <a:spcBef>
        <a:spcPct val="0"/>
      </a:spcBef>
      <a:spcAft>
        <a:spcPct val="0"/>
      </a:spcAft>
      <a:defRPr sz="1400" kern="1200">
        <a:solidFill>
          <a:schemeClr val="tx1"/>
        </a:solidFill>
        <a:latin typeface="Verdana" charset="0"/>
        <a:ea typeface="Arial" charset="0"/>
        <a:cs typeface="Arial" charset="0"/>
      </a:defRPr>
    </a:lvl5pPr>
    <a:lvl6pPr marL="2286000" algn="l" defTabSz="457200" rtl="0" eaLnBrk="1" latinLnBrk="0" hangingPunct="1">
      <a:defRPr sz="1400" kern="1200">
        <a:solidFill>
          <a:schemeClr val="tx1"/>
        </a:solidFill>
        <a:latin typeface="Verdana" charset="0"/>
        <a:ea typeface="Arial" charset="0"/>
        <a:cs typeface="Arial" charset="0"/>
      </a:defRPr>
    </a:lvl6pPr>
    <a:lvl7pPr marL="2743200" algn="l" defTabSz="457200" rtl="0" eaLnBrk="1" latinLnBrk="0" hangingPunct="1">
      <a:defRPr sz="1400" kern="1200">
        <a:solidFill>
          <a:schemeClr val="tx1"/>
        </a:solidFill>
        <a:latin typeface="Verdana" charset="0"/>
        <a:ea typeface="Arial" charset="0"/>
        <a:cs typeface="Arial" charset="0"/>
      </a:defRPr>
    </a:lvl7pPr>
    <a:lvl8pPr marL="3200400" algn="l" defTabSz="457200" rtl="0" eaLnBrk="1" latinLnBrk="0" hangingPunct="1">
      <a:defRPr sz="1400" kern="1200">
        <a:solidFill>
          <a:schemeClr val="tx1"/>
        </a:solidFill>
        <a:latin typeface="Verdana" charset="0"/>
        <a:ea typeface="Arial" charset="0"/>
        <a:cs typeface="Arial" charset="0"/>
      </a:defRPr>
    </a:lvl8pPr>
    <a:lvl9pPr marL="3657600" algn="l" defTabSz="457200" rtl="0" eaLnBrk="1" latinLnBrk="0" hangingPunct="1">
      <a:defRPr sz="1400" kern="1200">
        <a:solidFill>
          <a:schemeClr val="tx1"/>
        </a:solidFill>
        <a:latin typeface="Verdana" charset="0"/>
        <a:ea typeface="Arial" charset="0"/>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8000"/>
    <a:srgbClr val="FFCC66"/>
    <a:srgbClr val="FFFF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688"/>
    <p:restoredTop sz="94697"/>
  </p:normalViewPr>
  <p:slideViewPr>
    <p:cSldViewPr>
      <p:cViewPr varScale="1">
        <p:scale>
          <a:sx n="80" d="100"/>
          <a:sy n="80" d="100"/>
        </p:scale>
        <p:origin x="1584" y="19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0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atin typeface="Arial" panose="020B0604020202020204" pitchFamily="34" charset="0"/>
                <a:ea typeface="+mn-ea"/>
                <a:cs typeface="Arial" panose="020B0604020202020204" pitchFamily="34" charset="0"/>
              </a:defRPr>
            </a:lvl1pPr>
          </a:lstStyle>
          <a:p>
            <a:pPr>
              <a:defRPr/>
            </a:pPr>
            <a:endParaRPr lang="en-US" altLang="en-US"/>
          </a:p>
        </p:txBody>
      </p:sp>
      <p:sp>
        <p:nvSpPr>
          <p:cNvPr id="14339" name="Rectangle 3"/>
          <p:cNvSpPr>
            <a:spLocks noGrp="1" noChangeArrowheads="1"/>
          </p:cNvSpPr>
          <p:nvPr>
            <p:ph type="dt"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atin typeface="Arial" panose="020B0604020202020204" pitchFamily="34" charset="0"/>
                <a:ea typeface="+mn-ea"/>
                <a:cs typeface="Arial" panose="020B0604020202020204" pitchFamily="34" charset="0"/>
              </a:defRPr>
            </a:lvl1pPr>
          </a:lstStyle>
          <a:p>
            <a:pPr>
              <a:defRPr/>
            </a:pPr>
            <a:endParaRPr lang="en-US" altLang="en-US"/>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4341" name="Rectangle 5"/>
          <p:cNvSpPr>
            <a:spLocks noGrp="1" noChangeArrowheads="1"/>
          </p:cNvSpPr>
          <p:nvPr>
            <p:ph type="body" sz="quarter" idx="3"/>
          </p:nvPr>
        </p:nvSpPr>
        <p:spPr bwMode="auto">
          <a:xfrm>
            <a:off x="685800" y="4343400"/>
            <a:ext cx="54864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14342" name="Rectangle 6"/>
          <p:cNvSpPr>
            <a:spLocks noGrp="1" noChangeArrowheads="1"/>
          </p:cNvSpPr>
          <p:nvPr>
            <p:ph type="ftr" sz="quarter" idx="4"/>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Arial" panose="020B0604020202020204" pitchFamily="34" charset="0"/>
                <a:ea typeface="+mn-ea"/>
                <a:cs typeface="Arial" panose="020B0604020202020204" pitchFamily="34" charset="0"/>
              </a:defRPr>
            </a:lvl1pPr>
          </a:lstStyle>
          <a:p>
            <a:pPr>
              <a:defRPr/>
            </a:pPr>
            <a:endParaRPr lang="en-US" altLang="en-US"/>
          </a:p>
        </p:txBody>
      </p:sp>
      <p:sp>
        <p:nvSpPr>
          <p:cNvPr id="14343" name="Rectangle 7"/>
          <p:cNvSpPr>
            <a:spLocks noGrp="1" noChangeArrowheads="1"/>
          </p:cNvSpPr>
          <p:nvPr>
            <p:ph type="sldNum" sz="quarter" idx="5"/>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pPr>
              <a:defRPr/>
            </a:pPr>
            <a:fld id="{313A6D41-C6BB-0A4A-81C4-8F01C89D179C}"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pic>
        <p:nvPicPr>
          <p:cNvPr id="44" name="Picture 3" descr="stars.jpg"/>
          <p:cNvPicPr>
            <a:picLocks noChangeAspect="1"/>
          </p:cNvPicPr>
          <p:nvPr userDrawn="1"/>
        </p:nvPicPr>
        <p:blipFill>
          <a:blip r:embed="rId2">
            <a:lum bright="-20000"/>
          </a:blip>
          <a:srcRect l="32843" t="21552" r="26196" b="20415"/>
          <a:stretch>
            <a:fillRect/>
          </a:stretch>
        </p:blipFill>
        <p:spPr bwMode="auto">
          <a:xfrm rot="10800000">
            <a:off x="0" y="0"/>
            <a:ext cx="9144000" cy="6861175"/>
          </a:xfrm>
          <a:prstGeom prst="rect">
            <a:avLst/>
          </a:prstGeom>
          <a:noFill/>
          <a:ln w="9525">
            <a:noFill/>
            <a:miter lim="800000"/>
            <a:headEnd/>
            <a:tailEnd/>
          </a:ln>
        </p:spPr>
      </p:pic>
      <p:pic>
        <p:nvPicPr>
          <p:cNvPr id="45" name="Picture 17" descr="earth3.png"/>
          <p:cNvPicPr>
            <a:picLocks noChangeAspect="1"/>
          </p:cNvPicPr>
          <p:nvPr userDrawn="1"/>
        </p:nvPicPr>
        <p:blipFill>
          <a:blip r:embed="rId3">
            <a:clrChange>
              <a:clrFrom>
                <a:srgbClr val="040404"/>
              </a:clrFrom>
              <a:clrTo>
                <a:srgbClr val="040404">
                  <a:alpha val="0"/>
                </a:srgbClr>
              </a:clrTo>
            </a:clrChange>
          </a:blip>
          <a:srcRect/>
          <a:stretch>
            <a:fillRect/>
          </a:stretch>
        </p:blipFill>
        <p:spPr bwMode="auto">
          <a:xfrm>
            <a:off x="1" y="4763498"/>
            <a:ext cx="1905000" cy="2094502"/>
          </a:xfrm>
          <a:prstGeom prst="rect">
            <a:avLst/>
          </a:prstGeom>
          <a:noFill/>
          <a:ln w="9525">
            <a:noFill/>
            <a:miter lim="800000"/>
            <a:headEnd/>
            <a:tailEnd/>
          </a:ln>
        </p:spPr>
      </p:pic>
      <p:sp>
        <p:nvSpPr>
          <p:cNvPr id="7207" name="Rectangle 39"/>
          <p:cNvSpPr>
            <a:spLocks noGrp="1" noChangeArrowheads="1"/>
          </p:cNvSpPr>
          <p:nvPr>
            <p:ph type="ctrTitle" sz="quarter"/>
          </p:nvPr>
        </p:nvSpPr>
        <p:spPr>
          <a:xfrm>
            <a:off x="685800" y="1692275"/>
            <a:ext cx="7772400" cy="1736725"/>
          </a:xfrm>
        </p:spPr>
        <p:txBody>
          <a:bodyPr anchor="b"/>
          <a:lstStyle>
            <a:lvl1pPr>
              <a:defRPr sz="5400"/>
            </a:lvl1pPr>
          </a:lstStyle>
          <a:p>
            <a:pPr lvl="0"/>
            <a:r>
              <a:rPr lang="en-US" altLang="en-US" noProof="0"/>
              <a:t>Click to edit Master title style</a:t>
            </a:r>
          </a:p>
        </p:txBody>
      </p:sp>
      <p:sp>
        <p:nvSpPr>
          <p:cNvPr id="7208" name="Rectangle 40"/>
          <p:cNvSpPr>
            <a:spLocks noGrp="1" noChangeArrowheads="1"/>
          </p:cNvSpPr>
          <p:nvPr>
            <p:ph type="subTitle" sz="quarter" idx="1"/>
          </p:nvPr>
        </p:nvSpPr>
        <p:spPr>
          <a:xfrm>
            <a:off x="1371600" y="3886200"/>
            <a:ext cx="6400800" cy="1752600"/>
          </a:xfrm>
        </p:spPr>
        <p:txBody>
          <a:bodyPr/>
          <a:lstStyle>
            <a:lvl1pPr marL="0" indent="0" algn="ctr">
              <a:buFont typeface="Wingdings" panose="05000000000000000000" pitchFamily="2" charset="2"/>
              <a:buNone/>
              <a:defRPr/>
            </a:lvl1pPr>
          </a:lstStyle>
          <a:p>
            <a:pPr lvl="0"/>
            <a:r>
              <a:rPr lang="en-US" altLang="en-US" noProof="0"/>
              <a:t>Click to edit Master subtitle style</a:t>
            </a:r>
          </a:p>
        </p:txBody>
      </p:sp>
      <p:sp>
        <p:nvSpPr>
          <p:cNvPr id="41" name="Rectangle 41"/>
          <p:cNvSpPr>
            <a:spLocks noGrp="1" noChangeArrowheads="1"/>
          </p:cNvSpPr>
          <p:nvPr>
            <p:ph type="dt" sz="quarter" idx="10"/>
          </p:nvPr>
        </p:nvSpPr>
        <p:spPr/>
        <p:txBody>
          <a:bodyPr/>
          <a:lstStyle>
            <a:lvl1pPr>
              <a:defRPr/>
            </a:lvl1pPr>
          </a:lstStyle>
          <a:p>
            <a:pPr>
              <a:defRPr/>
            </a:pPr>
            <a:endParaRPr lang="en-US" altLang="en-US"/>
          </a:p>
        </p:txBody>
      </p:sp>
      <p:sp>
        <p:nvSpPr>
          <p:cNvPr id="42" name="Rectangle 42"/>
          <p:cNvSpPr>
            <a:spLocks noGrp="1" noChangeArrowheads="1"/>
          </p:cNvSpPr>
          <p:nvPr>
            <p:ph type="ftr" sz="quarter" idx="11"/>
          </p:nvPr>
        </p:nvSpPr>
        <p:spPr/>
        <p:txBody>
          <a:bodyPr/>
          <a:lstStyle>
            <a:lvl1pPr>
              <a:defRPr/>
            </a:lvl1pPr>
          </a:lstStyle>
          <a:p>
            <a:pPr>
              <a:defRPr/>
            </a:pPr>
            <a:endParaRPr lang="en-US" altLang="en-US"/>
          </a:p>
        </p:txBody>
      </p:sp>
      <p:sp>
        <p:nvSpPr>
          <p:cNvPr id="43" name="Rectangle 43"/>
          <p:cNvSpPr>
            <a:spLocks noGrp="1" noChangeArrowheads="1"/>
          </p:cNvSpPr>
          <p:nvPr>
            <p:ph type="sldNum" sz="quarter" idx="12"/>
          </p:nvPr>
        </p:nvSpPr>
        <p:spPr/>
        <p:txBody>
          <a:bodyPr/>
          <a:lstStyle>
            <a:lvl1pPr>
              <a:defRPr/>
            </a:lvl1pPr>
          </a:lstStyle>
          <a:p>
            <a:pPr>
              <a:defRPr/>
            </a:pPr>
            <a:fld id="{EE4B3CC8-BA6E-2449-B311-3D2592FA9100}"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0"/>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41"/>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42"/>
          <p:cNvSpPr>
            <a:spLocks noGrp="1" noChangeArrowheads="1"/>
          </p:cNvSpPr>
          <p:nvPr>
            <p:ph type="sldNum" sz="quarter" idx="12"/>
          </p:nvPr>
        </p:nvSpPr>
        <p:spPr>
          <a:ln/>
        </p:spPr>
        <p:txBody>
          <a:bodyPr/>
          <a:lstStyle>
            <a:lvl1pPr>
              <a:defRPr/>
            </a:lvl1pPr>
          </a:lstStyle>
          <a:p>
            <a:pPr>
              <a:defRPr/>
            </a:pPr>
            <a:fld id="{4EFE503C-9F70-CB49-B586-73B278FBBD3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0"/>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41"/>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42"/>
          <p:cNvSpPr>
            <a:spLocks noGrp="1" noChangeArrowheads="1"/>
          </p:cNvSpPr>
          <p:nvPr>
            <p:ph type="sldNum" sz="quarter" idx="12"/>
          </p:nvPr>
        </p:nvSpPr>
        <p:spPr>
          <a:ln/>
        </p:spPr>
        <p:txBody>
          <a:bodyPr/>
          <a:lstStyle>
            <a:lvl1pPr>
              <a:defRPr/>
            </a:lvl1pPr>
          </a:lstStyle>
          <a:p>
            <a:pPr>
              <a:defRPr/>
            </a:pPr>
            <a:fld id="{A2040B99-4042-6443-8E66-160E60D914B3}"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8229600" cy="21891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57200" y="3941763"/>
            <a:ext cx="8229600" cy="21891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0"/>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41"/>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42"/>
          <p:cNvSpPr>
            <a:spLocks noGrp="1" noChangeArrowheads="1"/>
          </p:cNvSpPr>
          <p:nvPr>
            <p:ph type="sldNum" sz="quarter" idx="12"/>
          </p:nvPr>
        </p:nvSpPr>
        <p:spPr>
          <a:ln/>
        </p:spPr>
        <p:txBody>
          <a:bodyPr/>
          <a:lstStyle>
            <a:lvl1pPr>
              <a:defRPr/>
            </a:lvl1pPr>
          </a:lstStyle>
          <a:p>
            <a:pPr>
              <a:defRPr/>
            </a:pPr>
            <a:fld id="{ED429D24-E5E6-2244-83C5-0231237FCE2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0"/>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41"/>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42"/>
          <p:cNvSpPr>
            <a:spLocks noGrp="1" noChangeArrowheads="1"/>
          </p:cNvSpPr>
          <p:nvPr>
            <p:ph type="sldNum" sz="quarter" idx="12"/>
          </p:nvPr>
        </p:nvSpPr>
        <p:spPr>
          <a:ln/>
        </p:spPr>
        <p:txBody>
          <a:bodyPr/>
          <a:lstStyle>
            <a:lvl1pPr>
              <a:defRPr/>
            </a:lvl1pPr>
          </a:lstStyle>
          <a:p>
            <a:pPr>
              <a:defRPr/>
            </a:pPr>
            <a:fld id="{EAF2583F-40A0-9C4C-98C2-B3E39A31BF85}"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
        <p:nvSpPr>
          <p:cNvPr id="4" name="Rectangle 40"/>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41"/>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42"/>
          <p:cNvSpPr>
            <a:spLocks noGrp="1" noChangeArrowheads="1"/>
          </p:cNvSpPr>
          <p:nvPr>
            <p:ph type="sldNum" sz="quarter" idx="12"/>
          </p:nvPr>
        </p:nvSpPr>
        <p:spPr>
          <a:ln/>
        </p:spPr>
        <p:txBody>
          <a:bodyPr/>
          <a:lstStyle>
            <a:lvl1pPr>
              <a:defRPr/>
            </a:lvl1pPr>
          </a:lstStyle>
          <a:p>
            <a:pPr>
              <a:defRPr/>
            </a:pPr>
            <a:fld id="{5BBF9001-E2EB-4443-995F-09EBB87DF443}"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0"/>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41"/>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42"/>
          <p:cNvSpPr>
            <a:spLocks noGrp="1" noChangeArrowheads="1"/>
          </p:cNvSpPr>
          <p:nvPr>
            <p:ph type="sldNum" sz="quarter" idx="12"/>
          </p:nvPr>
        </p:nvSpPr>
        <p:spPr>
          <a:ln/>
        </p:spPr>
        <p:txBody>
          <a:bodyPr/>
          <a:lstStyle>
            <a:lvl1pPr>
              <a:defRPr/>
            </a:lvl1pPr>
          </a:lstStyle>
          <a:p>
            <a:pPr>
              <a:defRPr/>
            </a:pPr>
            <a:fld id="{13F39DAC-2B99-1C48-8B40-92A285479A2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0"/>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41"/>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42"/>
          <p:cNvSpPr>
            <a:spLocks noGrp="1" noChangeArrowheads="1"/>
          </p:cNvSpPr>
          <p:nvPr>
            <p:ph type="sldNum" sz="quarter" idx="12"/>
          </p:nvPr>
        </p:nvSpPr>
        <p:spPr>
          <a:ln/>
        </p:spPr>
        <p:txBody>
          <a:bodyPr/>
          <a:lstStyle>
            <a:lvl1pPr>
              <a:defRPr/>
            </a:lvl1pPr>
          </a:lstStyle>
          <a:p>
            <a:pPr>
              <a:defRPr/>
            </a:pPr>
            <a:fld id="{A3A62D71-F55D-F64E-A0C9-9D018A6F28A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0"/>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41"/>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42"/>
          <p:cNvSpPr>
            <a:spLocks noGrp="1" noChangeArrowheads="1"/>
          </p:cNvSpPr>
          <p:nvPr>
            <p:ph type="sldNum" sz="quarter" idx="12"/>
          </p:nvPr>
        </p:nvSpPr>
        <p:spPr>
          <a:ln/>
        </p:spPr>
        <p:txBody>
          <a:bodyPr/>
          <a:lstStyle>
            <a:lvl1pPr>
              <a:defRPr/>
            </a:lvl1pPr>
          </a:lstStyle>
          <a:p>
            <a:pPr>
              <a:defRPr/>
            </a:pPr>
            <a:fld id="{044CF930-0B39-0841-8E79-D33267A905C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0"/>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41"/>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42"/>
          <p:cNvSpPr>
            <a:spLocks noGrp="1" noChangeArrowheads="1"/>
          </p:cNvSpPr>
          <p:nvPr>
            <p:ph type="sldNum" sz="quarter" idx="12"/>
          </p:nvPr>
        </p:nvSpPr>
        <p:spPr>
          <a:ln/>
        </p:spPr>
        <p:txBody>
          <a:bodyPr/>
          <a:lstStyle>
            <a:lvl1pPr>
              <a:defRPr/>
            </a:lvl1pPr>
          </a:lstStyle>
          <a:p>
            <a:pPr>
              <a:defRPr/>
            </a:pPr>
            <a:fld id="{4172EF0A-582F-3041-B333-457CB708B05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Rectangle 40"/>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41"/>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42"/>
          <p:cNvSpPr>
            <a:spLocks noGrp="1" noChangeArrowheads="1"/>
          </p:cNvSpPr>
          <p:nvPr>
            <p:ph type="sldNum" sz="quarter" idx="12"/>
          </p:nvPr>
        </p:nvSpPr>
        <p:spPr>
          <a:ln/>
        </p:spPr>
        <p:txBody>
          <a:bodyPr/>
          <a:lstStyle>
            <a:lvl1pPr>
              <a:defRPr/>
            </a:lvl1pPr>
          </a:lstStyle>
          <a:p>
            <a:pPr>
              <a:defRPr/>
            </a:pPr>
            <a:fld id="{ADF344E4-44B4-EA4F-BB55-B9CD4DD4145F}"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Rectangle 40"/>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41"/>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42"/>
          <p:cNvSpPr>
            <a:spLocks noGrp="1" noChangeArrowheads="1"/>
          </p:cNvSpPr>
          <p:nvPr>
            <p:ph type="sldNum" sz="quarter" idx="12"/>
          </p:nvPr>
        </p:nvSpPr>
        <p:spPr>
          <a:ln/>
        </p:spPr>
        <p:txBody>
          <a:bodyPr/>
          <a:lstStyle>
            <a:lvl1pPr>
              <a:defRPr/>
            </a:lvl1pPr>
          </a:lstStyle>
          <a:p>
            <a:pPr>
              <a:defRPr/>
            </a:pPr>
            <a:fld id="{3D2CB293-47FA-D447-A358-6CC17B1B613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44" name="Picture 3" descr="stars.jpg"/>
          <p:cNvPicPr>
            <a:picLocks noChangeAspect="1"/>
          </p:cNvPicPr>
          <p:nvPr userDrawn="1"/>
        </p:nvPicPr>
        <p:blipFill>
          <a:blip r:embed="rId14">
            <a:lum bright="-20000"/>
          </a:blip>
          <a:srcRect l="32843" t="21552" r="26196" b="20415"/>
          <a:stretch>
            <a:fillRect/>
          </a:stretch>
        </p:blipFill>
        <p:spPr bwMode="auto">
          <a:xfrm rot="10800000">
            <a:off x="0" y="0"/>
            <a:ext cx="9144000" cy="6861175"/>
          </a:xfrm>
          <a:prstGeom prst="rect">
            <a:avLst/>
          </a:prstGeom>
          <a:noFill/>
          <a:ln w="9525">
            <a:noFill/>
            <a:miter lim="800000"/>
            <a:headEnd/>
            <a:tailEnd/>
          </a:ln>
        </p:spPr>
      </p:pic>
      <p:pic>
        <p:nvPicPr>
          <p:cNvPr id="45" name="Picture 17" descr="earth3.png"/>
          <p:cNvPicPr>
            <a:picLocks noChangeAspect="1"/>
          </p:cNvPicPr>
          <p:nvPr userDrawn="1"/>
        </p:nvPicPr>
        <p:blipFill>
          <a:blip r:embed="rId15">
            <a:clrChange>
              <a:clrFrom>
                <a:srgbClr val="040404"/>
              </a:clrFrom>
              <a:clrTo>
                <a:srgbClr val="040404">
                  <a:alpha val="0"/>
                </a:srgbClr>
              </a:clrTo>
            </a:clrChange>
          </a:blip>
          <a:srcRect/>
          <a:stretch>
            <a:fillRect/>
          </a:stretch>
        </p:blipFill>
        <p:spPr bwMode="auto">
          <a:xfrm>
            <a:off x="1" y="4763498"/>
            <a:ext cx="1905000" cy="2094502"/>
          </a:xfrm>
          <a:prstGeom prst="rect">
            <a:avLst/>
          </a:prstGeom>
          <a:noFill/>
          <a:ln w="9525">
            <a:noFill/>
            <a:miter lim="800000"/>
            <a:headEnd/>
            <a:tailEnd/>
          </a:ln>
        </p:spPr>
      </p:pic>
      <p:sp>
        <p:nvSpPr>
          <p:cNvPr id="6183" name="Rectangle 39"/>
          <p:cNvSpPr>
            <a:spLocks noGrp="1" noChangeArrowheads="1"/>
          </p:cNvSpPr>
          <p:nvPr>
            <p:ph type="title"/>
          </p:nvPr>
        </p:nvSpPr>
        <p:spPr bwMode="auto">
          <a:xfrm>
            <a:off x="457200" y="277813"/>
            <a:ext cx="8229600" cy="1139825"/>
          </a:xfrm>
          <a:prstGeom prst="rect">
            <a:avLst/>
          </a:prstGeom>
          <a:noFill/>
          <a:ln>
            <a:noFill/>
          </a:ln>
          <a:effectLst/>
        </p:spPr>
        <p:txBody>
          <a:bodyPr vert="horz" wrap="square" lIns="91440" tIns="45720" rIns="91440" bIns="45720" numCol="1" anchor="ctr" anchorCtr="1" compatLnSpc="1">
            <a:prstTxWarp prst="textNoShape">
              <a:avLst/>
            </a:prstTxWarp>
          </a:bodyPr>
          <a:lstStyle/>
          <a:p>
            <a:pPr lvl="0"/>
            <a:r>
              <a:rPr lang="en-US" altLang="en-US"/>
              <a:t>Click to edit Master title style</a:t>
            </a:r>
          </a:p>
        </p:txBody>
      </p:sp>
      <p:sp>
        <p:nvSpPr>
          <p:cNvPr id="6184" name="Rectangle 40"/>
          <p:cNvSpPr>
            <a:spLocks noGrp="1" noChangeArrowheads="1"/>
          </p:cNvSpPr>
          <p:nvPr>
            <p:ph type="dt" sz="half" idx="2"/>
          </p:nvPr>
        </p:nvSpPr>
        <p:spPr bwMode="auto">
          <a:xfrm>
            <a:off x="457200" y="6243638"/>
            <a:ext cx="21336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000">
                <a:effectLst>
                  <a:outerShdw blurRad="38100" dist="38100" dir="2700000" algn="tl">
                    <a:srgbClr val="000000"/>
                  </a:outerShdw>
                </a:effectLst>
                <a:latin typeface="Verdana" panose="020B0604030504040204" pitchFamily="34" charset="0"/>
                <a:ea typeface="+mn-ea"/>
                <a:cs typeface="Arial" panose="020B0604020202020204" pitchFamily="34" charset="0"/>
              </a:defRPr>
            </a:lvl1pPr>
          </a:lstStyle>
          <a:p>
            <a:pPr>
              <a:defRPr/>
            </a:pPr>
            <a:endParaRPr lang="en-US" altLang="en-US"/>
          </a:p>
        </p:txBody>
      </p:sp>
      <p:sp>
        <p:nvSpPr>
          <p:cNvPr id="6185" name="Rectangle 41"/>
          <p:cNvSpPr>
            <a:spLocks noGrp="1" noChangeArrowheads="1"/>
          </p:cNvSpPr>
          <p:nvPr>
            <p:ph type="ftr" sz="quarter" idx="3"/>
          </p:nvPr>
        </p:nvSpPr>
        <p:spPr bwMode="auto">
          <a:xfrm>
            <a:off x="3124200" y="6248400"/>
            <a:ext cx="28956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000">
                <a:effectLst>
                  <a:outerShdw blurRad="38100" dist="38100" dir="2700000" algn="tl">
                    <a:srgbClr val="000000"/>
                  </a:outerShdw>
                </a:effectLst>
                <a:latin typeface="Verdana" panose="020B0604030504040204" pitchFamily="34" charset="0"/>
                <a:ea typeface="+mn-ea"/>
                <a:cs typeface="Arial" panose="020B0604020202020204" pitchFamily="34" charset="0"/>
              </a:defRPr>
            </a:lvl1pPr>
          </a:lstStyle>
          <a:p>
            <a:pPr>
              <a:defRPr/>
            </a:pPr>
            <a:endParaRPr lang="en-US" altLang="en-US"/>
          </a:p>
        </p:txBody>
      </p:sp>
      <p:sp>
        <p:nvSpPr>
          <p:cNvPr id="6186" name="Rectangle 42"/>
          <p:cNvSpPr>
            <a:spLocks noGrp="1" noChangeArrowheads="1"/>
          </p:cNvSpPr>
          <p:nvPr>
            <p:ph type="sldNum" sz="quarter" idx="4"/>
          </p:nvPr>
        </p:nvSpPr>
        <p:spPr bwMode="auto">
          <a:xfrm>
            <a:off x="6553200" y="6243638"/>
            <a:ext cx="21336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000">
                <a:effectLst>
                  <a:outerShdw blurRad="38100" dist="38100" dir="2700000" algn="tl">
                    <a:srgbClr val="000000"/>
                  </a:outerShdw>
                </a:effectLst>
              </a:defRPr>
            </a:lvl1pPr>
          </a:lstStyle>
          <a:p>
            <a:pPr>
              <a:defRPr/>
            </a:pPr>
            <a:fld id="{2D6434A8-CB64-8743-90BD-1BF757D53F00}" type="slidenum">
              <a:rPr lang="en-US"/>
              <a:pPr>
                <a:defRPr/>
              </a:pPr>
              <a:t>‹#›</a:t>
            </a:fld>
            <a:endParaRPr lang="en-US"/>
          </a:p>
        </p:txBody>
      </p:sp>
      <p:sp>
        <p:nvSpPr>
          <p:cNvPr id="6187" name="Rectangle 43"/>
          <p:cNvSpPr>
            <a:spLocks noGrp="1" noChangeArrowheads="1"/>
          </p:cNvSpPr>
          <p:nvPr>
            <p:ph type="body" idx="1"/>
          </p:nvPr>
        </p:nvSpPr>
        <p:spPr bwMode="auto">
          <a:xfrm>
            <a:off x="457200" y="1600200"/>
            <a:ext cx="8229600" cy="4530725"/>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dk2" tx1="lt1" bg2="dk1" tx2="lt2" accent1="accent1" accent2="accent2" accent3="accent3" accent4="accent4" accent5="accent5" accent6="accent6" hlink="hlink" folHlink="folHlink"/>
  <p:sldLayoutIdLst>
    <p:sldLayoutId id="2147483908" r:id="rId1"/>
    <p:sldLayoutId id="2147483897" r:id="rId2"/>
    <p:sldLayoutId id="2147483898" r:id="rId3"/>
    <p:sldLayoutId id="2147483899" r:id="rId4"/>
    <p:sldLayoutId id="2147483900" r:id="rId5"/>
    <p:sldLayoutId id="2147483901" r:id="rId6"/>
    <p:sldLayoutId id="2147483902" r:id="rId7"/>
    <p:sldLayoutId id="2147483903" r:id="rId8"/>
    <p:sldLayoutId id="2147483904" r:id="rId9"/>
    <p:sldLayoutId id="2147483905" r:id="rId10"/>
    <p:sldLayoutId id="2147483906" r:id="rId11"/>
    <p:sldLayoutId id="2147483907" r:id="rId12"/>
  </p:sldLayoutIdLst>
  <p:txStyles>
    <p:titleStyle>
      <a:lvl1pPr algn="ctr" rtl="0" eaLnBrk="0" fontAlgn="base" hangingPunct="0">
        <a:spcBef>
          <a:spcPct val="0"/>
        </a:spcBef>
        <a:spcAft>
          <a:spcPct val="0"/>
        </a:spcAft>
        <a:defRPr sz="4400" kern="1200">
          <a:solidFill>
            <a:schemeClr val="tx2"/>
          </a:solidFill>
          <a:effectLst>
            <a:outerShdw blurRad="38100" dist="38100" dir="2700000" algn="tl">
              <a:srgbClr val="000000"/>
            </a:outerShdw>
          </a:effectLst>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ea typeface="ＭＳ Ｐゴシック" charset="-128"/>
          <a:cs typeface="ＭＳ Ｐゴシック" charset="-128"/>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9pPr>
    </p:titleStyle>
    <p:bodyStyle>
      <a:lvl1pPr marL="342900" indent="-342900" algn="l" rtl="0" eaLnBrk="0" fontAlgn="base" hangingPunct="0">
        <a:spcBef>
          <a:spcPct val="20000"/>
        </a:spcBef>
        <a:spcAft>
          <a:spcPct val="0"/>
        </a:spcAft>
        <a:buClr>
          <a:schemeClr val="hlink"/>
        </a:buClr>
        <a:buSzPct val="60000"/>
        <a:buFont typeface="Wingdings" charset="2"/>
        <a:buChar char="n"/>
        <a:defRPr sz="3200" kern="1200">
          <a:solidFill>
            <a:schemeClr val="tx1"/>
          </a:solidFill>
          <a:effectLst>
            <a:outerShdw blurRad="38100" dist="38100" dir="2700000" algn="tl">
              <a:srgbClr val="000000"/>
            </a:outerShdw>
          </a:effectLst>
          <a:latin typeface="+mn-lt"/>
          <a:ea typeface="ＭＳ Ｐゴシック" charset="-128"/>
          <a:cs typeface="ＭＳ Ｐゴシック" charset="-128"/>
        </a:defRPr>
      </a:lvl1pPr>
      <a:lvl2pPr marL="742950" indent="-285750" algn="l" rtl="0" eaLnBrk="0" fontAlgn="base" hangingPunct="0">
        <a:spcBef>
          <a:spcPct val="20000"/>
        </a:spcBef>
        <a:spcAft>
          <a:spcPct val="0"/>
        </a:spcAft>
        <a:buClr>
          <a:schemeClr val="tx1"/>
        </a:buClr>
        <a:buChar char="•"/>
        <a:defRPr sz="2800" kern="1200">
          <a:solidFill>
            <a:schemeClr val="tx1"/>
          </a:solidFill>
          <a:effectLst>
            <a:outerShdw blurRad="38100" dist="38100" dir="2700000" algn="tl">
              <a:srgbClr val="000000"/>
            </a:outerShdw>
          </a:effectLst>
          <a:latin typeface="+mn-lt"/>
          <a:ea typeface="ＭＳ Ｐゴシック" charset="-128"/>
          <a:cs typeface="+mn-cs"/>
        </a:defRPr>
      </a:lvl2pPr>
      <a:lvl3pPr marL="1143000" indent="-228600" algn="l" rtl="0" eaLnBrk="0" fontAlgn="base" hangingPunct="0">
        <a:spcBef>
          <a:spcPct val="20000"/>
        </a:spcBef>
        <a:spcAft>
          <a:spcPct val="0"/>
        </a:spcAft>
        <a:buClr>
          <a:schemeClr val="accent2"/>
        </a:buClr>
        <a:buSzPct val="60000"/>
        <a:buFont typeface="Wingdings" charset="2"/>
        <a:buChar char="n"/>
        <a:defRPr sz="2400" kern="1200">
          <a:solidFill>
            <a:schemeClr val="tx1"/>
          </a:solidFill>
          <a:effectLst>
            <a:outerShdw blurRad="38100" dist="38100" dir="2700000" algn="tl">
              <a:srgbClr val="000000"/>
            </a:outerShdw>
          </a:effectLst>
          <a:latin typeface="+mn-lt"/>
          <a:ea typeface="ＭＳ Ｐゴシック" charset="-128"/>
          <a:cs typeface="+mn-cs"/>
        </a:defRPr>
      </a:lvl3pPr>
      <a:lvl4pPr marL="1600200" indent="-228600" algn="l" rtl="0" eaLnBrk="0" fontAlgn="base" hangingPunct="0">
        <a:spcBef>
          <a:spcPct val="20000"/>
        </a:spcBef>
        <a:spcAft>
          <a:spcPct val="0"/>
        </a:spcAft>
        <a:buClr>
          <a:schemeClr val="tx2"/>
        </a:buClr>
        <a:buChar char="•"/>
        <a:defRPr sz="2000" kern="1200">
          <a:solidFill>
            <a:schemeClr val="tx1"/>
          </a:solidFill>
          <a:effectLst>
            <a:outerShdw blurRad="38100" dist="38100" dir="2700000" algn="tl">
              <a:srgbClr val="000000"/>
            </a:outerShdw>
          </a:effectLst>
          <a:latin typeface="+mn-lt"/>
          <a:ea typeface="ＭＳ Ｐゴシック" charset="-128"/>
          <a:cs typeface="+mn-cs"/>
        </a:defRPr>
      </a:lvl4pPr>
      <a:lvl5pPr marL="2057400" indent="-228600" algn="l" rtl="0" eaLnBrk="0" fontAlgn="base" hangingPunct="0">
        <a:spcBef>
          <a:spcPct val="20000"/>
        </a:spcBef>
        <a:spcAft>
          <a:spcPct val="0"/>
        </a:spcAft>
        <a:buClr>
          <a:schemeClr val="folHlink"/>
        </a:buClr>
        <a:buSzPct val="60000"/>
        <a:buFont typeface="Wingdings" charset="2"/>
        <a:buChar char="n"/>
        <a:defRPr sz="2000" kern="1200">
          <a:solidFill>
            <a:schemeClr val="tx1"/>
          </a:solidFill>
          <a:effectLst>
            <a:outerShdw blurRad="38100" dist="38100" dir="2700000" algn="tl">
              <a:srgbClr val="000000"/>
            </a:outerShdw>
          </a:effectLst>
          <a:latin typeface="+mn-lt"/>
          <a:ea typeface="ＭＳ Ｐゴシック"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990600" y="838200"/>
            <a:ext cx="7162800" cy="4800600"/>
          </a:xfrm>
        </p:spPr>
        <p:txBody>
          <a:bodyPr anchor="ctr"/>
          <a:lstStyle/>
          <a:p>
            <a:pPr marL="0" indent="0">
              <a:spcAft>
                <a:spcPts val="1200"/>
              </a:spcAft>
              <a:buNone/>
              <a:defRPr/>
            </a:pPr>
            <a:r>
              <a:rPr lang="en-US" sz="2600" b="1" dirty="0"/>
              <a:t>“One generation passes away, and another generation comes; But the earth abides forever. The sun also rises, and the sun goes down, And hastens to the place where it arose. The wind goes toward the south, And turns around to the north; The wind whirls about continually...”</a:t>
            </a:r>
          </a:p>
        </p:txBody>
      </p:sp>
    </p:spTree>
    <p:extLst>
      <p:ext uri="{BB962C8B-B14F-4D97-AF65-F5344CB8AC3E}">
        <p14:creationId xmlns:p14="http://schemas.microsoft.com/office/powerpoint/2010/main" val="13897949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990600" y="838200"/>
            <a:ext cx="7162800" cy="4800600"/>
          </a:xfrm>
        </p:spPr>
        <p:txBody>
          <a:bodyPr anchor="ctr"/>
          <a:lstStyle/>
          <a:p>
            <a:pPr marL="0" indent="0">
              <a:spcAft>
                <a:spcPts val="1200"/>
              </a:spcAft>
              <a:buNone/>
              <a:defRPr/>
            </a:pPr>
            <a:r>
              <a:rPr lang="en-US" sz="2600" b="1" dirty="0"/>
              <a:t>“…And comes again on its circuit. All the rivers run into the sea, Yet the sea is not full; To the place from which the rivers come, There they return again. All things are full of labor; Man cannot express it. The eye is not satisfied with seeing, Nor the ear filled with hearing.”</a:t>
            </a:r>
          </a:p>
          <a:p>
            <a:pPr marL="0" indent="0" algn="r">
              <a:spcAft>
                <a:spcPts val="1200"/>
              </a:spcAft>
              <a:buNone/>
              <a:defRPr/>
            </a:pPr>
            <a:r>
              <a:rPr lang="en-US" sz="2600" b="1" dirty="0"/>
              <a:t>Ecclesiastes 1:4-8, NKJV</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1000"/>
                                        <p:tgtEl>
                                          <p:spTgt spid="4">
                                            <p:txEl>
                                              <p:pRg st="1" end="1"/>
                                            </p:txEl>
                                          </p:spTgt>
                                        </p:tgtEl>
                                      </p:cBhvr>
                                    </p:animEffect>
                                    <p:anim calcmode="lin" valueType="num">
                                      <p:cBhvr>
                                        <p:cTn id="13"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990600" y="2286000"/>
            <a:ext cx="7162800" cy="4572000"/>
          </a:xfrm>
        </p:spPr>
        <p:txBody>
          <a:bodyPr/>
          <a:lstStyle/>
          <a:p>
            <a:pPr marL="0" indent="0" algn="ctr">
              <a:spcAft>
                <a:spcPts val="1800"/>
              </a:spcAft>
              <a:buFont typeface="Wingdings" charset="2"/>
              <a:buNone/>
              <a:defRPr/>
            </a:pPr>
            <a:r>
              <a:rPr lang="en-US" sz="2800" b="1" dirty="0">
                <a:solidFill>
                  <a:srgbClr val="FFFFFF"/>
                </a:solidFill>
              </a:rPr>
              <a:t>In 23 days a new year begins</a:t>
            </a:r>
          </a:p>
          <a:p>
            <a:pPr marL="0" indent="0" algn="ctr">
              <a:spcAft>
                <a:spcPts val="1800"/>
              </a:spcAft>
              <a:buFont typeface="Wingdings" charset="2"/>
              <a:buNone/>
              <a:defRPr/>
            </a:pPr>
            <a:r>
              <a:rPr lang="en-US" sz="2800" b="1" dirty="0">
                <a:solidFill>
                  <a:srgbClr val="FFFFFF"/>
                </a:solidFill>
              </a:rPr>
              <a:t>In 23 days a new decade begins</a:t>
            </a:r>
          </a:p>
          <a:p>
            <a:pPr marL="0" indent="0" algn="ctr">
              <a:spcAft>
                <a:spcPts val="1800"/>
              </a:spcAft>
              <a:buFont typeface="Wingdings" charset="2"/>
              <a:buNone/>
              <a:defRPr/>
            </a:pPr>
            <a:r>
              <a:rPr lang="en-US" sz="2800" b="1" i="1" dirty="0">
                <a:solidFill>
                  <a:srgbClr val="FFFFFF"/>
                </a:solidFill>
              </a:rPr>
              <a:t>Where did the year go? </a:t>
            </a:r>
          </a:p>
          <a:p>
            <a:pPr marL="0" indent="0" algn="ctr">
              <a:spcAft>
                <a:spcPts val="1800"/>
              </a:spcAft>
              <a:buFont typeface="Wingdings" charset="2"/>
              <a:buNone/>
              <a:defRPr/>
            </a:pPr>
            <a:r>
              <a:rPr lang="en-US" sz="2800" b="1" i="1" dirty="0">
                <a:solidFill>
                  <a:srgbClr val="FFFFFF"/>
                </a:solidFill>
              </a:rPr>
              <a:t>Was it as you hoped it would be?</a:t>
            </a:r>
          </a:p>
          <a:p>
            <a:pPr marL="14288" indent="0" algn="ctr">
              <a:spcAft>
                <a:spcPts val="1800"/>
              </a:spcAft>
              <a:buFont typeface="Wingdings" charset="2"/>
              <a:buNone/>
              <a:defRPr/>
            </a:pPr>
            <a:r>
              <a:rPr lang="en-US" sz="2800" b="1" i="1" dirty="0">
                <a:solidFill>
                  <a:srgbClr val="FFFFFF"/>
                </a:solidFill>
              </a:rPr>
              <a:t>Do you end this year with   regrets, or did you accomplish what you planned?</a:t>
            </a:r>
          </a:p>
        </p:txBody>
      </p:sp>
      <p:grpSp>
        <p:nvGrpSpPr>
          <p:cNvPr id="9" name="Group 8"/>
          <p:cNvGrpSpPr/>
          <p:nvPr/>
        </p:nvGrpSpPr>
        <p:grpSpPr>
          <a:xfrm>
            <a:off x="152400" y="304800"/>
            <a:ext cx="8686800" cy="1529781"/>
            <a:chOff x="152400" y="304800"/>
            <a:chExt cx="8686800" cy="1529781"/>
          </a:xfrm>
        </p:grpSpPr>
        <p:pic>
          <p:nvPicPr>
            <p:cNvPr id="6" name="Picture 5"/>
            <p:cNvPicPr>
              <a:picLocks noChangeAspect="1"/>
            </p:cNvPicPr>
            <p:nvPr/>
          </p:nvPicPr>
          <p:blipFill>
            <a:blip r:embed="rId2"/>
            <a:srcRect l="20715" r="28080"/>
            <a:stretch>
              <a:fillRect/>
            </a:stretch>
          </p:blipFill>
          <p:spPr bwMode="auto">
            <a:xfrm>
              <a:off x="533400" y="304800"/>
              <a:ext cx="5423232" cy="1182688"/>
            </a:xfrm>
            <a:prstGeom prst="rect">
              <a:avLst/>
            </a:prstGeom>
            <a:noFill/>
            <a:ln w="9525">
              <a:noFill/>
              <a:miter lim="800000"/>
              <a:headEnd/>
              <a:tailEnd/>
            </a:ln>
          </p:spPr>
        </p:pic>
        <p:sp>
          <p:nvSpPr>
            <p:cNvPr id="8" name="TextBox 7"/>
            <p:cNvSpPr txBox="1"/>
            <p:nvPr/>
          </p:nvSpPr>
          <p:spPr>
            <a:xfrm>
              <a:off x="152400" y="418809"/>
              <a:ext cx="8686800" cy="1415772"/>
            </a:xfrm>
            <a:prstGeom prst="rect">
              <a:avLst/>
            </a:prstGeom>
            <a:noFill/>
          </p:spPr>
          <p:txBody>
            <a:bodyPr wrap="square" rtlCol="0">
              <a:spAutoFit/>
            </a:bodyPr>
            <a:lstStyle/>
            <a:p>
              <a:pPr algn="r"/>
              <a:endParaRPr lang="en-US" sz="4300"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latin typeface="Cambria"/>
                <a:cs typeface="Cambria"/>
              </a:endParaRPr>
            </a:p>
            <a:p>
              <a:pPr algn="ctr"/>
              <a:r>
                <a:rPr lang="en-US" sz="4300"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latin typeface="Cambria"/>
                  <a:cs typeface="Cambria"/>
                </a:rPr>
                <a:t>to Plan for the New Year</a:t>
              </a:r>
            </a:p>
          </p:txBody>
        </p:sp>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nodeType="with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strVal val="#ppt_w*0.70"/>
                                          </p:val>
                                        </p:tav>
                                        <p:tav tm="100000">
                                          <p:val>
                                            <p:strVal val="#ppt_w"/>
                                          </p:val>
                                        </p:tav>
                                      </p:tavLst>
                                    </p:anim>
                                    <p:anim calcmode="lin" valueType="num">
                                      <p:cBhvr>
                                        <p:cTn id="8" dur="1000" fill="hold"/>
                                        <p:tgtEl>
                                          <p:spTgt spid="9"/>
                                        </p:tgtEl>
                                        <p:attrNameLst>
                                          <p:attrName>ppt_h</p:attrName>
                                        </p:attrNameLst>
                                      </p:cBhvr>
                                      <p:tavLst>
                                        <p:tav tm="0">
                                          <p:val>
                                            <p:strVal val="#ppt_h"/>
                                          </p:val>
                                        </p:tav>
                                        <p:tav tm="100000">
                                          <p:val>
                                            <p:strVal val="#ppt_h"/>
                                          </p:val>
                                        </p:tav>
                                      </p:tavLst>
                                    </p:anim>
                                    <p:animEffect transition="in" filter="fade">
                                      <p:cBhvr>
                                        <p:cTn id="9" dur="1000"/>
                                        <p:tgtEl>
                                          <p:spTgt spid="9"/>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fade">
                                      <p:cBhvr>
                                        <p:cTn id="14" dur="1000"/>
                                        <p:tgtEl>
                                          <p:spTgt spid="4">
                                            <p:txEl>
                                              <p:pRg st="0" end="0"/>
                                            </p:txEl>
                                          </p:spTgt>
                                        </p:tgtEl>
                                      </p:cBhvr>
                                    </p:animEffect>
                                    <p:anim calcmode="lin" valueType="num">
                                      <p:cBhvr>
                                        <p:cTn id="15"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txEl>
                                              <p:pRg st="1" end="1"/>
                                            </p:txEl>
                                          </p:spTgt>
                                        </p:tgtEl>
                                        <p:attrNameLst>
                                          <p:attrName>style.visibility</p:attrName>
                                        </p:attrNameLst>
                                      </p:cBhvr>
                                      <p:to>
                                        <p:strVal val="visible"/>
                                      </p:to>
                                    </p:set>
                                    <p:animEffect transition="in" filter="fade">
                                      <p:cBhvr>
                                        <p:cTn id="21" dur="1000"/>
                                        <p:tgtEl>
                                          <p:spTgt spid="4">
                                            <p:txEl>
                                              <p:pRg st="1" end="1"/>
                                            </p:txEl>
                                          </p:spTgt>
                                        </p:tgtEl>
                                      </p:cBhvr>
                                    </p:animEffect>
                                    <p:anim calcmode="lin" valueType="num">
                                      <p:cBhvr>
                                        <p:cTn id="22"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4">
                                            <p:txEl>
                                              <p:pRg st="2" end="2"/>
                                            </p:txEl>
                                          </p:spTgt>
                                        </p:tgtEl>
                                        <p:attrNameLst>
                                          <p:attrName>style.visibility</p:attrName>
                                        </p:attrNameLst>
                                      </p:cBhvr>
                                      <p:to>
                                        <p:strVal val="visible"/>
                                      </p:to>
                                    </p:set>
                                    <p:anim calcmode="lin" valueType="num">
                                      <p:cBhvr>
                                        <p:cTn id="28" dur="1000" fill="hold"/>
                                        <p:tgtEl>
                                          <p:spTgt spid="4">
                                            <p:txEl>
                                              <p:pRg st="2" end="2"/>
                                            </p:txEl>
                                          </p:spTgt>
                                        </p:tgtEl>
                                        <p:attrNameLst>
                                          <p:attrName>ppt_w</p:attrName>
                                        </p:attrNameLst>
                                      </p:cBhvr>
                                      <p:tavLst>
                                        <p:tav tm="0">
                                          <p:val>
                                            <p:strVal val="#ppt_w*0.70"/>
                                          </p:val>
                                        </p:tav>
                                        <p:tav tm="100000">
                                          <p:val>
                                            <p:strVal val="#ppt_w"/>
                                          </p:val>
                                        </p:tav>
                                      </p:tavLst>
                                    </p:anim>
                                    <p:anim calcmode="lin" valueType="num">
                                      <p:cBhvr>
                                        <p:cTn id="29" dur="1000" fill="hold"/>
                                        <p:tgtEl>
                                          <p:spTgt spid="4">
                                            <p:txEl>
                                              <p:pRg st="2" end="2"/>
                                            </p:txEl>
                                          </p:spTgt>
                                        </p:tgtEl>
                                        <p:attrNameLst>
                                          <p:attrName>ppt_h</p:attrName>
                                        </p:attrNameLst>
                                      </p:cBhvr>
                                      <p:tavLst>
                                        <p:tav tm="0">
                                          <p:val>
                                            <p:strVal val="#ppt_h"/>
                                          </p:val>
                                        </p:tav>
                                        <p:tav tm="100000">
                                          <p:val>
                                            <p:strVal val="#ppt_h"/>
                                          </p:val>
                                        </p:tav>
                                      </p:tavLst>
                                    </p:anim>
                                    <p:animEffect transition="in" filter="fade">
                                      <p:cBhvr>
                                        <p:cTn id="30" dur="1000"/>
                                        <p:tgtEl>
                                          <p:spTgt spid="4">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4">
                                            <p:txEl>
                                              <p:pRg st="3" end="3"/>
                                            </p:txEl>
                                          </p:spTgt>
                                        </p:tgtEl>
                                        <p:attrNameLst>
                                          <p:attrName>style.visibility</p:attrName>
                                        </p:attrNameLst>
                                      </p:cBhvr>
                                      <p:to>
                                        <p:strVal val="visible"/>
                                      </p:to>
                                    </p:set>
                                    <p:anim calcmode="lin" valueType="num">
                                      <p:cBhvr>
                                        <p:cTn id="35" dur="1000" fill="hold"/>
                                        <p:tgtEl>
                                          <p:spTgt spid="4">
                                            <p:txEl>
                                              <p:pRg st="3" end="3"/>
                                            </p:txEl>
                                          </p:spTgt>
                                        </p:tgtEl>
                                        <p:attrNameLst>
                                          <p:attrName>ppt_w</p:attrName>
                                        </p:attrNameLst>
                                      </p:cBhvr>
                                      <p:tavLst>
                                        <p:tav tm="0">
                                          <p:val>
                                            <p:strVal val="#ppt_w*0.70"/>
                                          </p:val>
                                        </p:tav>
                                        <p:tav tm="100000">
                                          <p:val>
                                            <p:strVal val="#ppt_w"/>
                                          </p:val>
                                        </p:tav>
                                      </p:tavLst>
                                    </p:anim>
                                    <p:anim calcmode="lin" valueType="num">
                                      <p:cBhvr>
                                        <p:cTn id="36" dur="1000" fill="hold"/>
                                        <p:tgtEl>
                                          <p:spTgt spid="4">
                                            <p:txEl>
                                              <p:pRg st="3" end="3"/>
                                            </p:txEl>
                                          </p:spTgt>
                                        </p:tgtEl>
                                        <p:attrNameLst>
                                          <p:attrName>ppt_h</p:attrName>
                                        </p:attrNameLst>
                                      </p:cBhvr>
                                      <p:tavLst>
                                        <p:tav tm="0">
                                          <p:val>
                                            <p:strVal val="#ppt_h"/>
                                          </p:val>
                                        </p:tav>
                                        <p:tav tm="100000">
                                          <p:val>
                                            <p:strVal val="#ppt_h"/>
                                          </p:val>
                                        </p:tav>
                                      </p:tavLst>
                                    </p:anim>
                                    <p:animEffect transition="in" filter="fade">
                                      <p:cBhvr>
                                        <p:cTn id="37" dur="1000"/>
                                        <p:tgtEl>
                                          <p:spTgt spid="4">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4">
                                            <p:txEl>
                                              <p:pRg st="4" end="4"/>
                                            </p:txEl>
                                          </p:spTgt>
                                        </p:tgtEl>
                                        <p:attrNameLst>
                                          <p:attrName>style.visibility</p:attrName>
                                        </p:attrNameLst>
                                      </p:cBhvr>
                                      <p:to>
                                        <p:strVal val="visible"/>
                                      </p:to>
                                    </p:set>
                                    <p:anim calcmode="lin" valueType="num">
                                      <p:cBhvr>
                                        <p:cTn id="42" dur="1000" fill="hold"/>
                                        <p:tgtEl>
                                          <p:spTgt spid="4">
                                            <p:txEl>
                                              <p:pRg st="4" end="4"/>
                                            </p:txEl>
                                          </p:spTgt>
                                        </p:tgtEl>
                                        <p:attrNameLst>
                                          <p:attrName>ppt_w</p:attrName>
                                        </p:attrNameLst>
                                      </p:cBhvr>
                                      <p:tavLst>
                                        <p:tav tm="0">
                                          <p:val>
                                            <p:strVal val="#ppt_w*0.70"/>
                                          </p:val>
                                        </p:tav>
                                        <p:tav tm="100000">
                                          <p:val>
                                            <p:strVal val="#ppt_w"/>
                                          </p:val>
                                        </p:tav>
                                      </p:tavLst>
                                    </p:anim>
                                    <p:anim calcmode="lin" valueType="num">
                                      <p:cBhvr>
                                        <p:cTn id="43" dur="1000" fill="hold"/>
                                        <p:tgtEl>
                                          <p:spTgt spid="4">
                                            <p:txEl>
                                              <p:pRg st="4" end="4"/>
                                            </p:txEl>
                                          </p:spTgt>
                                        </p:tgtEl>
                                        <p:attrNameLst>
                                          <p:attrName>ppt_h</p:attrName>
                                        </p:attrNameLst>
                                      </p:cBhvr>
                                      <p:tavLst>
                                        <p:tav tm="0">
                                          <p:val>
                                            <p:strVal val="#ppt_h"/>
                                          </p:val>
                                        </p:tav>
                                        <p:tav tm="100000">
                                          <p:val>
                                            <p:strVal val="#ppt_h"/>
                                          </p:val>
                                        </p:tav>
                                      </p:tavLst>
                                    </p:anim>
                                    <p:animEffect transition="in" filter="fade">
                                      <p:cBhvr>
                                        <p:cTn id="44" dur="10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990600" y="2286000"/>
            <a:ext cx="7162800" cy="4572000"/>
          </a:xfrm>
        </p:spPr>
        <p:txBody>
          <a:bodyPr/>
          <a:lstStyle/>
          <a:p>
            <a:pPr marL="0" indent="0" algn="ctr">
              <a:spcAft>
                <a:spcPts val="1800"/>
              </a:spcAft>
              <a:buFont typeface="Wingdings" charset="2"/>
              <a:buNone/>
              <a:defRPr/>
            </a:pPr>
            <a:r>
              <a:rPr lang="en-US" sz="2800" b="1" i="1" dirty="0">
                <a:solidFill>
                  <a:srgbClr val="FFFFFF"/>
                </a:solidFill>
              </a:rPr>
              <a:t>How will you face the new year?</a:t>
            </a:r>
          </a:p>
          <a:p>
            <a:pPr marL="0" indent="0" algn="ctr">
              <a:spcAft>
                <a:spcPts val="1800"/>
              </a:spcAft>
              <a:buFont typeface="Wingdings" charset="2"/>
              <a:buNone/>
              <a:defRPr/>
            </a:pPr>
            <a:r>
              <a:rPr lang="en-US" sz="2800" b="1" i="1" dirty="0">
                <a:solidFill>
                  <a:srgbClr val="FFFFFF"/>
                </a:solidFill>
              </a:rPr>
              <a:t>With dread and anxiety?</a:t>
            </a:r>
          </a:p>
          <a:p>
            <a:pPr marL="0" indent="0" algn="ctr">
              <a:spcAft>
                <a:spcPts val="1800"/>
              </a:spcAft>
              <a:buFont typeface="Wingdings" charset="2"/>
              <a:buNone/>
              <a:defRPr/>
            </a:pPr>
            <a:r>
              <a:rPr lang="en-US" sz="2800" b="1" i="1" dirty="0">
                <a:solidFill>
                  <a:srgbClr val="FFFFFF"/>
                </a:solidFill>
              </a:rPr>
              <a:t>Is it just another day? </a:t>
            </a:r>
          </a:p>
          <a:p>
            <a:pPr marL="0" indent="0" algn="ctr">
              <a:spcAft>
                <a:spcPts val="1800"/>
              </a:spcAft>
              <a:buFont typeface="Wingdings" charset="2"/>
              <a:buNone/>
              <a:defRPr/>
            </a:pPr>
            <a:r>
              <a:rPr lang="en-US" sz="2800" b="1" i="1" dirty="0">
                <a:solidFill>
                  <a:srgbClr val="FFFFFF"/>
                </a:solidFill>
              </a:rPr>
              <a:t>Are there plans you hope to accomplish?</a:t>
            </a:r>
          </a:p>
          <a:p>
            <a:pPr marL="14288" indent="0" algn="ctr">
              <a:spcAft>
                <a:spcPts val="1800"/>
              </a:spcAft>
              <a:buFont typeface="Wingdings" charset="2"/>
              <a:buNone/>
              <a:defRPr/>
            </a:pPr>
            <a:r>
              <a:rPr lang="en-US" sz="2800" b="1" i="1" dirty="0">
                <a:solidFill>
                  <a:srgbClr val="FFFFFF"/>
                </a:solidFill>
              </a:rPr>
              <a:t>Will you be a good steward           of the time God gives you?</a:t>
            </a:r>
          </a:p>
        </p:txBody>
      </p:sp>
      <p:grpSp>
        <p:nvGrpSpPr>
          <p:cNvPr id="9" name="Group 8"/>
          <p:cNvGrpSpPr/>
          <p:nvPr/>
        </p:nvGrpSpPr>
        <p:grpSpPr>
          <a:xfrm>
            <a:off x="152400" y="304800"/>
            <a:ext cx="8686800" cy="1529781"/>
            <a:chOff x="152400" y="304800"/>
            <a:chExt cx="8686800" cy="1529781"/>
          </a:xfrm>
        </p:grpSpPr>
        <p:pic>
          <p:nvPicPr>
            <p:cNvPr id="6" name="Picture 5"/>
            <p:cNvPicPr>
              <a:picLocks noChangeAspect="1"/>
            </p:cNvPicPr>
            <p:nvPr/>
          </p:nvPicPr>
          <p:blipFill>
            <a:blip r:embed="rId2"/>
            <a:srcRect l="20715" r="28080"/>
            <a:stretch>
              <a:fillRect/>
            </a:stretch>
          </p:blipFill>
          <p:spPr bwMode="auto">
            <a:xfrm>
              <a:off x="533400" y="304800"/>
              <a:ext cx="5423232" cy="1182688"/>
            </a:xfrm>
            <a:prstGeom prst="rect">
              <a:avLst/>
            </a:prstGeom>
            <a:noFill/>
            <a:ln w="9525">
              <a:noFill/>
              <a:miter lim="800000"/>
              <a:headEnd/>
              <a:tailEnd/>
            </a:ln>
          </p:spPr>
        </p:pic>
        <p:sp>
          <p:nvSpPr>
            <p:cNvPr id="8" name="TextBox 7"/>
            <p:cNvSpPr txBox="1"/>
            <p:nvPr/>
          </p:nvSpPr>
          <p:spPr>
            <a:xfrm>
              <a:off x="152400" y="418809"/>
              <a:ext cx="8686800" cy="1415772"/>
            </a:xfrm>
            <a:prstGeom prst="rect">
              <a:avLst/>
            </a:prstGeom>
            <a:noFill/>
          </p:spPr>
          <p:txBody>
            <a:bodyPr wrap="square" rtlCol="0">
              <a:spAutoFit/>
            </a:bodyPr>
            <a:lstStyle/>
            <a:p>
              <a:pPr algn="r"/>
              <a:endParaRPr lang="en-US" sz="4300"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latin typeface="Cambria"/>
                <a:cs typeface="Cambria"/>
              </a:endParaRPr>
            </a:p>
            <a:p>
              <a:pPr algn="ctr"/>
              <a:r>
                <a:rPr lang="en-US" sz="4300"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latin typeface="Cambria"/>
                  <a:cs typeface="Cambria"/>
                </a:rPr>
                <a:t>to Plan for the New Year</a:t>
              </a:r>
            </a:p>
          </p:txBody>
        </p:sp>
      </p:grpSp>
    </p:spTree>
    <p:extLst>
      <p:ext uri="{BB962C8B-B14F-4D97-AF65-F5344CB8AC3E}">
        <p14:creationId xmlns:p14="http://schemas.microsoft.com/office/powerpoint/2010/main" val="412476947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4">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1000" fill="hold"/>
                                        <p:tgtEl>
                                          <p:spTgt spid="4">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4">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1000" fill="hold"/>
                                        <p:tgtEl>
                                          <p:spTgt spid="4">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4">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 calcmode="lin" valueType="num">
                                      <p:cBhvr>
                                        <p:cTn id="28" dur="1000" fill="hold"/>
                                        <p:tgtEl>
                                          <p:spTgt spid="4">
                                            <p:txEl>
                                              <p:pRg st="3" end="3"/>
                                            </p:txEl>
                                          </p:spTgt>
                                        </p:tgtEl>
                                        <p:attrNameLst>
                                          <p:attrName>ppt_w</p:attrName>
                                        </p:attrNameLst>
                                      </p:cBhvr>
                                      <p:tavLst>
                                        <p:tav tm="0">
                                          <p:val>
                                            <p:strVal val="#ppt_w*0.70"/>
                                          </p:val>
                                        </p:tav>
                                        <p:tav tm="100000">
                                          <p:val>
                                            <p:strVal val="#ppt_w"/>
                                          </p:val>
                                        </p:tav>
                                      </p:tavLst>
                                    </p:anim>
                                    <p:anim calcmode="lin" valueType="num">
                                      <p:cBhvr>
                                        <p:cTn id="29" dur="1000" fill="hold"/>
                                        <p:tgtEl>
                                          <p:spTgt spid="4">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4">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4">
                                            <p:txEl>
                                              <p:pRg st="4" end="4"/>
                                            </p:txEl>
                                          </p:spTgt>
                                        </p:tgtEl>
                                        <p:attrNameLst>
                                          <p:attrName>style.visibility</p:attrName>
                                        </p:attrNameLst>
                                      </p:cBhvr>
                                      <p:to>
                                        <p:strVal val="visible"/>
                                      </p:to>
                                    </p:set>
                                    <p:anim calcmode="lin" valueType="num">
                                      <p:cBhvr>
                                        <p:cTn id="35" dur="1000" fill="hold"/>
                                        <p:tgtEl>
                                          <p:spTgt spid="4">
                                            <p:txEl>
                                              <p:pRg st="4" end="4"/>
                                            </p:txEl>
                                          </p:spTgt>
                                        </p:tgtEl>
                                        <p:attrNameLst>
                                          <p:attrName>ppt_w</p:attrName>
                                        </p:attrNameLst>
                                      </p:cBhvr>
                                      <p:tavLst>
                                        <p:tav tm="0">
                                          <p:val>
                                            <p:strVal val="#ppt_w*0.70"/>
                                          </p:val>
                                        </p:tav>
                                        <p:tav tm="100000">
                                          <p:val>
                                            <p:strVal val="#ppt_w"/>
                                          </p:val>
                                        </p:tav>
                                      </p:tavLst>
                                    </p:anim>
                                    <p:anim calcmode="lin" valueType="num">
                                      <p:cBhvr>
                                        <p:cTn id="36" dur="1000" fill="hold"/>
                                        <p:tgtEl>
                                          <p:spTgt spid="4">
                                            <p:txEl>
                                              <p:pRg st="4" end="4"/>
                                            </p:txEl>
                                          </p:spTgt>
                                        </p:tgtEl>
                                        <p:attrNameLst>
                                          <p:attrName>ppt_h</p:attrName>
                                        </p:attrNameLst>
                                      </p:cBhvr>
                                      <p:tavLst>
                                        <p:tav tm="0">
                                          <p:val>
                                            <p:strVal val="#ppt_h"/>
                                          </p:val>
                                        </p:tav>
                                        <p:tav tm="100000">
                                          <p:val>
                                            <p:strVal val="#ppt_h"/>
                                          </p:val>
                                        </p:tav>
                                      </p:tavLst>
                                    </p:anim>
                                    <p:animEffect transition="in" filter="fade">
                                      <p:cBhvr>
                                        <p:cTn id="37" dur="10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990600" y="2133600"/>
            <a:ext cx="7848600" cy="3886200"/>
          </a:xfrm>
        </p:spPr>
        <p:txBody>
          <a:bodyPr anchor="ctr"/>
          <a:lstStyle/>
          <a:p>
            <a:pPr marL="1147763" indent="-1147763">
              <a:spcAft>
                <a:spcPts val="1200"/>
              </a:spcAft>
              <a:buClr>
                <a:schemeClr val="tx1"/>
              </a:buClr>
              <a:buSzPct val="150000"/>
              <a:buFont typeface="+mj-lt"/>
              <a:buAutoNum type="arabicPeriod"/>
              <a:defRPr/>
            </a:pPr>
            <a:r>
              <a:rPr lang="en-US" sz="3500" b="1" dirty="0"/>
              <a:t>Take inventory of the past year </a:t>
            </a:r>
            <a:r>
              <a:rPr lang="en-US" sz="2800" b="1" dirty="0"/>
              <a:t>(2 Cor. 13:5-6; Gal. 6:3-9).</a:t>
            </a:r>
          </a:p>
          <a:p>
            <a:pPr marL="1147763" indent="-1147763">
              <a:spcAft>
                <a:spcPts val="1200"/>
              </a:spcAft>
              <a:buClr>
                <a:schemeClr val="tx1"/>
              </a:buClr>
              <a:buSzPct val="150000"/>
              <a:buFont typeface="+mj-lt"/>
              <a:buAutoNum type="arabicPeriod"/>
              <a:defRPr/>
            </a:pPr>
            <a:r>
              <a:rPr lang="en-US" sz="3500" b="1" dirty="0"/>
              <a:t>Honestly appraise the positives and negatives </a:t>
            </a:r>
            <a:r>
              <a:rPr lang="en-US" sz="2800" b="1" dirty="0"/>
              <a:t>(Hag. 1:3-11).</a:t>
            </a:r>
          </a:p>
        </p:txBody>
      </p:sp>
      <p:pic>
        <p:nvPicPr>
          <p:cNvPr id="8" name="Picture 7"/>
          <p:cNvPicPr>
            <a:picLocks noChangeAspect="1"/>
          </p:cNvPicPr>
          <p:nvPr/>
        </p:nvPicPr>
        <p:blipFill>
          <a:blip r:embed="rId2"/>
          <a:srcRect l="20715" r="28080"/>
          <a:stretch>
            <a:fillRect/>
          </a:stretch>
        </p:blipFill>
        <p:spPr bwMode="auto">
          <a:xfrm>
            <a:off x="533400" y="304800"/>
            <a:ext cx="5423232" cy="1182688"/>
          </a:xfrm>
          <a:prstGeom prst="rect">
            <a:avLst/>
          </a:prstGeom>
          <a:noFill/>
          <a:ln w="9525">
            <a:noFill/>
            <a:miter lim="800000"/>
            <a:headEnd/>
            <a:tailEnd/>
          </a:ln>
        </p:spPr>
      </p:pic>
      <p:sp>
        <p:nvSpPr>
          <p:cNvPr id="6" name="TextBox 5"/>
          <p:cNvSpPr txBox="1"/>
          <p:nvPr/>
        </p:nvSpPr>
        <p:spPr>
          <a:xfrm>
            <a:off x="152400" y="418809"/>
            <a:ext cx="8686800" cy="1415772"/>
          </a:xfrm>
          <a:prstGeom prst="rect">
            <a:avLst/>
          </a:prstGeom>
          <a:noFill/>
        </p:spPr>
        <p:txBody>
          <a:bodyPr wrap="square" rtlCol="0">
            <a:spAutoFit/>
          </a:bodyPr>
          <a:lstStyle/>
          <a:p>
            <a:pPr algn="r"/>
            <a:endParaRPr lang="en-US" sz="4300"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latin typeface="Cambria"/>
              <a:cs typeface="Cambria"/>
            </a:endParaRPr>
          </a:p>
          <a:p>
            <a:pPr algn="ctr"/>
            <a:r>
              <a:rPr lang="en-US" sz="4300"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latin typeface="Cambria"/>
                <a:cs typeface="Cambria"/>
              </a:rPr>
              <a:t>to Plan for the New Year</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990600" y="2133600"/>
            <a:ext cx="7543800" cy="3962400"/>
          </a:xfrm>
        </p:spPr>
        <p:txBody>
          <a:bodyPr anchor="ctr"/>
          <a:lstStyle/>
          <a:p>
            <a:pPr marL="1147763" indent="-1147763">
              <a:spcAft>
                <a:spcPts val="1200"/>
              </a:spcAft>
              <a:buClr>
                <a:schemeClr val="tx1"/>
              </a:buClr>
              <a:buSzPct val="150000"/>
              <a:buFont typeface="+mj-lt"/>
              <a:buAutoNum type="arabicPeriod" startAt="3"/>
              <a:defRPr/>
            </a:pPr>
            <a:r>
              <a:rPr lang="en-US" sz="3500" b="1" dirty="0"/>
              <a:t>Take control of things within your control </a:t>
            </a:r>
            <a:r>
              <a:rPr lang="en-US" sz="2800" b="1" dirty="0"/>
              <a:t>(Josh. 24:14-15; Ezek. 18:23-32).</a:t>
            </a:r>
          </a:p>
          <a:p>
            <a:pPr marL="1147763" indent="-1147763">
              <a:spcAft>
                <a:spcPts val="1200"/>
              </a:spcAft>
              <a:buClr>
                <a:schemeClr val="tx1"/>
              </a:buClr>
              <a:buSzPct val="150000"/>
              <a:buFont typeface="+mj-lt"/>
              <a:buAutoNum type="arabicPeriod" startAt="3"/>
              <a:defRPr/>
            </a:pPr>
            <a:r>
              <a:rPr lang="en-US" sz="3300" b="1" dirty="0"/>
              <a:t>Don’t be overwhelmed by things outside of your control </a:t>
            </a:r>
            <a:r>
              <a:rPr lang="en-US" sz="2800" b="1" dirty="0"/>
              <a:t>(Eccl. 11:1-6; Prov. 26:13-16).</a:t>
            </a:r>
          </a:p>
        </p:txBody>
      </p:sp>
      <p:pic>
        <p:nvPicPr>
          <p:cNvPr id="8" name="Picture 7"/>
          <p:cNvPicPr>
            <a:picLocks noChangeAspect="1"/>
          </p:cNvPicPr>
          <p:nvPr/>
        </p:nvPicPr>
        <p:blipFill>
          <a:blip r:embed="rId2"/>
          <a:srcRect l="20715" r="28080"/>
          <a:stretch>
            <a:fillRect/>
          </a:stretch>
        </p:blipFill>
        <p:spPr bwMode="auto">
          <a:xfrm>
            <a:off x="533400" y="304800"/>
            <a:ext cx="5423232" cy="1182688"/>
          </a:xfrm>
          <a:prstGeom prst="rect">
            <a:avLst/>
          </a:prstGeom>
          <a:noFill/>
          <a:ln w="9525">
            <a:noFill/>
            <a:miter lim="800000"/>
            <a:headEnd/>
            <a:tailEnd/>
          </a:ln>
        </p:spPr>
      </p:pic>
      <p:sp>
        <p:nvSpPr>
          <p:cNvPr id="6" name="TextBox 5"/>
          <p:cNvSpPr txBox="1"/>
          <p:nvPr/>
        </p:nvSpPr>
        <p:spPr>
          <a:xfrm>
            <a:off x="152400" y="418809"/>
            <a:ext cx="8686800" cy="1415772"/>
          </a:xfrm>
          <a:prstGeom prst="rect">
            <a:avLst/>
          </a:prstGeom>
          <a:noFill/>
        </p:spPr>
        <p:txBody>
          <a:bodyPr wrap="square" rtlCol="0">
            <a:spAutoFit/>
          </a:bodyPr>
          <a:lstStyle/>
          <a:p>
            <a:pPr algn="r"/>
            <a:endParaRPr lang="en-US" sz="4300"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latin typeface="Cambria"/>
              <a:cs typeface="Cambria"/>
            </a:endParaRPr>
          </a:p>
          <a:p>
            <a:pPr algn="ctr"/>
            <a:r>
              <a:rPr lang="en-US" sz="4300"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latin typeface="Cambria"/>
                <a:cs typeface="Cambria"/>
              </a:rPr>
              <a:t>to Plan for the New Year</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990600" y="2133600"/>
            <a:ext cx="7696200" cy="3962400"/>
          </a:xfrm>
        </p:spPr>
        <p:txBody>
          <a:bodyPr anchor="ctr"/>
          <a:lstStyle/>
          <a:p>
            <a:pPr marL="1147763" indent="-1147763">
              <a:spcAft>
                <a:spcPts val="1200"/>
              </a:spcAft>
              <a:buClr>
                <a:schemeClr val="tx1"/>
              </a:buClr>
              <a:buSzPct val="150000"/>
              <a:buFont typeface="+mj-lt"/>
              <a:buAutoNum type="arabicPeriod" startAt="5"/>
              <a:defRPr/>
            </a:pPr>
            <a:r>
              <a:rPr lang="en-US" sz="3500" b="1" dirty="0"/>
              <a:t>Set manageable goals </a:t>
            </a:r>
            <a:r>
              <a:rPr lang="en-US" sz="2800" b="1" dirty="0"/>
              <a:t>(Phil. 3:12-14).</a:t>
            </a:r>
          </a:p>
          <a:p>
            <a:pPr marL="1147763" indent="-1147763">
              <a:spcAft>
                <a:spcPts val="1200"/>
              </a:spcAft>
              <a:buClr>
                <a:schemeClr val="tx1"/>
              </a:buClr>
              <a:buSzPct val="150000"/>
              <a:buFont typeface="+mj-lt"/>
              <a:buAutoNum type="arabicPeriod" startAt="5"/>
              <a:defRPr/>
            </a:pPr>
            <a:r>
              <a:rPr lang="en-US" sz="3500" b="1" dirty="0"/>
              <a:t>Keep God in all your plans </a:t>
            </a:r>
            <a:r>
              <a:rPr lang="en-US" sz="2800" b="1" dirty="0"/>
              <a:t>(Luke 12:15-21; Jas. 4:13-15).</a:t>
            </a:r>
          </a:p>
        </p:txBody>
      </p:sp>
      <p:pic>
        <p:nvPicPr>
          <p:cNvPr id="8" name="Picture 7"/>
          <p:cNvPicPr>
            <a:picLocks noChangeAspect="1"/>
          </p:cNvPicPr>
          <p:nvPr/>
        </p:nvPicPr>
        <p:blipFill>
          <a:blip r:embed="rId2"/>
          <a:srcRect l="20715" r="28080"/>
          <a:stretch>
            <a:fillRect/>
          </a:stretch>
        </p:blipFill>
        <p:spPr bwMode="auto">
          <a:xfrm>
            <a:off x="533400" y="304800"/>
            <a:ext cx="5423232" cy="1182688"/>
          </a:xfrm>
          <a:prstGeom prst="rect">
            <a:avLst/>
          </a:prstGeom>
          <a:noFill/>
          <a:ln w="9525">
            <a:noFill/>
            <a:miter lim="800000"/>
            <a:headEnd/>
            <a:tailEnd/>
          </a:ln>
        </p:spPr>
      </p:pic>
      <p:sp>
        <p:nvSpPr>
          <p:cNvPr id="5" name="TextBox 4"/>
          <p:cNvSpPr txBox="1"/>
          <p:nvPr/>
        </p:nvSpPr>
        <p:spPr>
          <a:xfrm>
            <a:off x="152400" y="418809"/>
            <a:ext cx="8686800" cy="1415772"/>
          </a:xfrm>
          <a:prstGeom prst="rect">
            <a:avLst/>
          </a:prstGeom>
          <a:noFill/>
        </p:spPr>
        <p:txBody>
          <a:bodyPr wrap="square" rtlCol="0">
            <a:spAutoFit/>
          </a:bodyPr>
          <a:lstStyle/>
          <a:p>
            <a:pPr algn="r"/>
            <a:endParaRPr lang="en-US" sz="4300"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latin typeface="Cambria"/>
              <a:cs typeface="Cambria"/>
            </a:endParaRPr>
          </a:p>
          <a:p>
            <a:pPr algn="ctr"/>
            <a:r>
              <a:rPr lang="en-US" sz="4300"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latin typeface="Cambria"/>
                <a:cs typeface="Cambria"/>
              </a:rPr>
              <a:t>to Plan for the New Year</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theme/theme1.xml><?xml version="1.0" encoding="utf-8"?>
<a:theme xmlns:a="http://schemas.openxmlformats.org/drawingml/2006/main" name="Globe">
  <a:themeElements>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Glob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400" b="0" i="0" u="none" strike="noStrike" cap="none" normalizeH="0" baseline="0" smtClean="0">
            <a:ln>
              <a:noFill/>
            </a:ln>
            <a:solidFill>
              <a:schemeClr val="tx1"/>
            </a:solidFill>
            <a:effectLst/>
            <a:latin typeface="Verdana" panose="020B0604030504040204" pitchFamily="34" charset="0"/>
            <a:cs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400" b="0" i="0" u="none" strike="noStrike" cap="none" normalizeH="0" baseline="0" smtClean="0">
            <a:ln>
              <a:noFill/>
            </a:ln>
            <a:solidFill>
              <a:schemeClr val="tx1"/>
            </a:solidFill>
            <a:effectLst/>
            <a:latin typeface="Verdana" panose="020B0604030504040204" pitchFamily="34" charset="0"/>
            <a:cs typeface="Arial" panose="020B0604020202020204" pitchFamily="34" charset="0"/>
          </a:defRPr>
        </a:defPPr>
      </a:lstStyle>
    </a:lnDef>
  </a:objectDefaults>
  <a:extraClrSchemeLst>
    <a:extraClrScheme>
      <a:clrScheme name="Globe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Globe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Globe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Globe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Globe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Globe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Globe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Globe</Template>
  <TotalTime>2546</TotalTime>
  <Words>323</Words>
  <Application>Microsoft Macintosh PowerPoint</Application>
  <PresentationFormat>On-screen Show (4:3)</PresentationFormat>
  <Paragraphs>29</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Cambria</vt:lpstr>
      <vt:lpstr>Verdana</vt:lpstr>
      <vt:lpstr>Wingdings</vt:lpstr>
      <vt:lpstr>Globe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OLSEN PARK CHURCH OF CHRIST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FINANCIAL-BUDGET-STATISTICS</dc:title>
  <dc:creator>ELDERS</dc:creator>
  <cp:lastModifiedBy>Kyle Pope</cp:lastModifiedBy>
  <cp:revision>147</cp:revision>
  <dcterms:created xsi:type="dcterms:W3CDTF">2019-08-25T11:48:08Z</dcterms:created>
  <dcterms:modified xsi:type="dcterms:W3CDTF">2019-12-11T03:07:47Z</dcterms:modified>
</cp:coreProperties>
</file>